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7" r:id="rId11"/>
    <p:sldId id="268" r:id="rId12"/>
    <p:sldId id="265" r:id="rId13"/>
    <p:sldId id="266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393E46"/>
    <a:srgbClr val="F96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708190-5941-4B71-8E6B-DF8A7E1FFA66}" type="doc">
      <dgm:prSet loTypeId="urn:microsoft.com/office/officeart/2005/8/layout/lProcess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88D64C-FC1A-4EBE-9B82-2C1D7208A243}">
      <dgm:prSet phldrT="[Text]"/>
      <dgm:spPr>
        <a:solidFill>
          <a:srgbClr val="F2F2F2"/>
        </a:solidFill>
      </dgm:spPr>
      <dgm:t>
        <a:bodyPr/>
        <a:lstStyle/>
        <a:p>
          <a:r>
            <a:rPr lang="en-US" b="1">
              <a:solidFill>
                <a:srgbClr val="393E46"/>
              </a:solidFill>
            </a:rPr>
            <a:t>User Security</a:t>
          </a:r>
        </a:p>
      </dgm:t>
    </dgm:pt>
    <dgm:pt modelId="{AC04629A-22C4-4F0F-B436-807A24C1B38F}" type="parTrans" cxnId="{5CA79951-C1B6-43F5-A0B9-DA26610EAA01}">
      <dgm:prSet/>
      <dgm:spPr/>
      <dgm:t>
        <a:bodyPr/>
        <a:lstStyle/>
        <a:p>
          <a:endParaRPr lang="en-US"/>
        </a:p>
      </dgm:t>
    </dgm:pt>
    <dgm:pt modelId="{9CAFEBAD-6279-47F9-BD59-8BF49561A020}" type="sibTrans" cxnId="{5CA79951-C1B6-43F5-A0B9-DA26610EAA01}">
      <dgm:prSet/>
      <dgm:spPr/>
      <dgm:t>
        <a:bodyPr/>
        <a:lstStyle/>
        <a:p>
          <a:endParaRPr lang="en-US"/>
        </a:p>
      </dgm:t>
    </dgm:pt>
    <dgm:pt modelId="{37907800-10D9-4A65-914A-FBA152DD471F}">
      <dgm:prSet phldrT="[Text]"/>
      <dgm:spPr>
        <a:solidFill>
          <a:srgbClr val="F96D00"/>
        </a:solidFill>
      </dgm:spPr>
      <dgm:t>
        <a:bodyPr/>
        <a:lstStyle/>
        <a:p>
          <a:pPr algn="ctr">
            <a:buFont typeface="Wingdings" panose="05000000000000000000" pitchFamily="2" charset="2"/>
            <a:buChar char="ü"/>
          </a:pPr>
          <a:r>
            <a:rPr lang="en-US" b="1"/>
            <a:t>Authentication System</a:t>
          </a:r>
        </a:p>
      </dgm:t>
    </dgm:pt>
    <dgm:pt modelId="{8198E59E-A33C-46B8-B423-01725AC2A436}" type="parTrans" cxnId="{4E4AA775-822F-45C8-A313-69DB29EDD3C2}">
      <dgm:prSet/>
      <dgm:spPr/>
      <dgm:t>
        <a:bodyPr/>
        <a:lstStyle/>
        <a:p>
          <a:endParaRPr lang="en-US"/>
        </a:p>
      </dgm:t>
    </dgm:pt>
    <dgm:pt modelId="{8B7914B4-904F-43A3-BE05-D981FB241B26}" type="sibTrans" cxnId="{4E4AA775-822F-45C8-A313-69DB29EDD3C2}">
      <dgm:prSet/>
      <dgm:spPr/>
      <dgm:t>
        <a:bodyPr/>
        <a:lstStyle/>
        <a:p>
          <a:endParaRPr lang="en-US"/>
        </a:p>
      </dgm:t>
    </dgm:pt>
    <dgm:pt modelId="{00A17A98-B593-493F-AD61-BE1B64F53115}">
      <dgm:prSet phldrT="[Text]"/>
      <dgm:spPr>
        <a:solidFill>
          <a:srgbClr val="F96D00"/>
        </a:solidFill>
      </dgm:spPr>
      <dgm:t>
        <a:bodyPr/>
        <a:lstStyle/>
        <a:p>
          <a:pPr algn="l"/>
          <a:r>
            <a:rPr lang="en-US"/>
            <a:t>Secure login and registration system</a:t>
          </a:r>
        </a:p>
      </dgm:t>
    </dgm:pt>
    <dgm:pt modelId="{0D35EFBA-C602-4344-A4B5-D06CE4B62809}" type="parTrans" cxnId="{D6A2B428-B26E-4D66-BE93-8AC6D3559044}">
      <dgm:prSet/>
      <dgm:spPr/>
      <dgm:t>
        <a:bodyPr/>
        <a:lstStyle/>
        <a:p>
          <a:endParaRPr lang="en-US"/>
        </a:p>
      </dgm:t>
    </dgm:pt>
    <dgm:pt modelId="{8BFCC71B-6E03-4F3C-96E1-9E91FFF1B550}" type="sibTrans" cxnId="{D6A2B428-B26E-4D66-BE93-8AC6D3559044}">
      <dgm:prSet/>
      <dgm:spPr/>
      <dgm:t>
        <a:bodyPr/>
        <a:lstStyle/>
        <a:p>
          <a:endParaRPr lang="en-US"/>
        </a:p>
      </dgm:t>
    </dgm:pt>
    <dgm:pt modelId="{834E7CC3-CD8E-4631-B578-7FAAC0B71EA2}">
      <dgm:prSet phldrT="[Text]"/>
      <dgm:spPr>
        <a:solidFill>
          <a:srgbClr val="F2F2F2"/>
        </a:solidFill>
      </dgm:spPr>
      <dgm:t>
        <a:bodyPr/>
        <a:lstStyle/>
        <a:p>
          <a:r>
            <a:rPr lang="en-US" b="1">
              <a:solidFill>
                <a:srgbClr val="393E46"/>
              </a:solidFill>
            </a:rPr>
            <a:t>Content Display</a:t>
          </a:r>
        </a:p>
      </dgm:t>
    </dgm:pt>
    <dgm:pt modelId="{E0640B48-00E5-4307-A148-0F2BD3BFD5DF}" type="parTrans" cxnId="{798AC9D3-E33D-41A4-8611-E70E0E1D9FDD}">
      <dgm:prSet/>
      <dgm:spPr/>
      <dgm:t>
        <a:bodyPr/>
        <a:lstStyle/>
        <a:p>
          <a:endParaRPr lang="en-US"/>
        </a:p>
      </dgm:t>
    </dgm:pt>
    <dgm:pt modelId="{02F75968-7009-47D9-B094-E24F2F5A1758}" type="sibTrans" cxnId="{798AC9D3-E33D-41A4-8611-E70E0E1D9FDD}">
      <dgm:prSet/>
      <dgm:spPr/>
      <dgm:t>
        <a:bodyPr/>
        <a:lstStyle/>
        <a:p>
          <a:endParaRPr lang="en-US"/>
        </a:p>
      </dgm:t>
    </dgm:pt>
    <dgm:pt modelId="{E6968BC5-5ECC-4544-810F-318A0B2B53AC}">
      <dgm:prSet phldrT="[Text]"/>
      <dgm:spPr>
        <a:solidFill>
          <a:srgbClr val="F96D00"/>
        </a:solidFill>
      </dgm:spPr>
      <dgm:t>
        <a:bodyPr/>
        <a:lstStyle/>
        <a:p>
          <a:pPr algn="ctr">
            <a:buFont typeface="Wingdings" panose="05000000000000000000" pitchFamily="2" charset="2"/>
            <a:buChar char="ü"/>
          </a:pPr>
          <a:r>
            <a:rPr lang="en-US" b="1"/>
            <a:t>Dynamic Categories and Activities</a:t>
          </a:r>
        </a:p>
      </dgm:t>
    </dgm:pt>
    <dgm:pt modelId="{0E215A35-3F31-4400-967E-285DBE27D553}" type="parTrans" cxnId="{1EA99CE8-A346-45E1-B027-F7B2C01C7E7B}">
      <dgm:prSet/>
      <dgm:spPr/>
      <dgm:t>
        <a:bodyPr/>
        <a:lstStyle/>
        <a:p>
          <a:endParaRPr lang="en-US"/>
        </a:p>
      </dgm:t>
    </dgm:pt>
    <dgm:pt modelId="{6AC3DF88-05BA-47B0-916F-1A4A17120BFA}" type="sibTrans" cxnId="{1EA99CE8-A346-45E1-B027-F7B2C01C7E7B}">
      <dgm:prSet/>
      <dgm:spPr/>
      <dgm:t>
        <a:bodyPr/>
        <a:lstStyle/>
        <a:p>
          <a:endParaRPr lang="en-US"/>
        </a:p>
      </dgm:t>
    </dgm:pt>
    <dgm:pt modelId="{5B125391-7786-45EA-B244-9BE45248D4E4}">
      <dgm:prSet phldrT="[Text]"/>
      <dgm:spPr>
        <a:solidFill>
          <a:srgbClr val="F2F2F2"/>
        </a:solidFill>
      </dgm:spPr>
      <dgm:t>
        <a:bodyPr/>
        <a:lstStyle/>
        <a:p>
          <a:r>
            <a:rPr lang="en-US" b="1">
              <a:solidFill>
                <a:srgbClr val="393E46"/>
              </a:solidFill>
            </a:rPr>
            <a:t>Marketing &amp; Engagement</a:t>
          </a:r>
        </a:p>
      </dgm:t>
    </dgm:pt>
    <dgm:pt modelId="{DEF7EF85-14A1-4B1B-BA96-7932BF8E2739}" type="parTrans" cxnId="{190C9ACA-299B-4482-B1D0-16647DA87214}">
      <dgm:prSet/>
      <dgm:spPr/>
      <dgm:t>
        <a:bodyPr/>
        <a:lstStyle/>
        <a:p>
          <a:endParaRPr lang="en-US"/>
        </a:p>
      </dgm:t>
    </dgm:pt>
    <dgm:pt modelId="{3CEF596D-27BD-4230-B14C-C67AA0AE71F1}" type="sibTrans" cxnId="{190C9ACA-299B-4482-B1D0-16647DA87214}">
      <dgm:prSet/>
      <dgm:spPr/>
      <dgm:t>
        <a:bodyPr/>
        <a:lstStyle/>
        <a:p>
          <a:endParaRPr lang="en-US"/>
        </a:p>
      </dgm:t>
    </dgm:pt>
    <dgm:pt modelId="{F30A193C-9C1E-4336-8ABC-020B2FD94A46}">
      <dgm:prSet phldrT="[Text]"/>
      <dgm:spPr>
        <a:solidFill>
          <a:srgbClr val="F96D00"/>
        </a:solidFill>
      </dgm:spPr>
      <dgm:t>
        <a:bodyPr/>
        <a:lstStyle/>
        <a:p>
          <a:pPr algn="ctr">
            <a:buFont typeface="Wingdings" panose="05000000000000000000" pitchFamily="2" charset="2"/>
            <a:buChar char="ü"/>
          </a:pPr>
          <a:r>
            <a:rPr lang="en-US" b="1"/>
            <a:t>Promotions &amp; Discounts</a:t>
          </a:r>
        </a:p>
      </dgm:t>
    </dgm:pt>
    <dgm:pt modelId="{1B63C829-5FAB-45FA-90BB-76331DB96ADC}" type="parTrans" cxnId="{01354900-6AD2-4811-9EE9-F8F256AAE1B9}">
      <dgm:prSet/>
      <dgm:spPr/>
      <dgm:t>
        <a:bodyPr/>
        <a:lstStyle/>
        <a:p>
          <a:endParaRPr lang="en-US"/>
        </a:p>
      </dgm:t>
    </dgm:pt>
    <dgm:pt modelId="{9D9B54E5-D231-458B-B816-B1A947A75B35}" type="sibTrans" cxnId="{01354900-6AD2-4811-9EE9-F8F256AAE1B9}">
      <dgm:prSet/>
      <dgm:spPr/>
      <dgm:t>
        <a:bodyPr/>
        <a:lstStyle/>
        <a:p>
          <a:endParaRPr lang="en-US"/>
        </a:p>
      </dgm:t>
    </dgm:pt>
    <dgm:pt modelId="{71A26F41-17AB-4757-B2A7-D8F30F7918DD}">
      <dgm:prSet phldrT="[Text]"/>
      <dgm:spPr>
        <a:solidFill>
          <a:srgbClr val="F96D00"/>
        </a:solidFill>
      </dgm:spPr>
      <dgm:t>
        <a:bodyPr/>
        <a:lstStyle/>
        <a:p>
          <a:pPr algn="l"/>
          <a:r>
            <a:rPr lang="en-US"/>
            <a:t>Special deals to make traveling more affordable</a:t>
          </a:r>
        </a:p>
      </dgm:t>
    </dgm:pt>
    <dgm:pt modelId="{67CF5D4F-3860-4BB0-9320-F523F598CC94}" type="parTrans" cxnId="{338A6AED-3608-478D-80A9-A9E829611B4C}">
      <dgm:prSet/>
      <dgm:spPr/>
      <dgm:t>
        <a:bodyPr/>
        <a:lstStyle/>
        <a:p>
          <a:endParaRPr lang="en-US"/>
        </a:p>
      </dgm:t>
    </dgm:pt>
    <dgm:pt modelId="{6BE75BFB-F5E8-40E4-AF8F-C6E20BA56587}" type="sibTrans" cxnId="{338A6AED-3608-478D-80A9-A9E829611B4C}">
      <dgm:prSet/>
      <dgm:spPr/>
      <dgm:t>
        <a:bodyPr/>
        <a:lstStyle/>
        <a:p>
          <a:endParaRPr lang="en-US"/>
        </a:p>
      </dgm:t>
    </dgm:pt>
    <dgm:pt modelId="{7426C123-ED88-42F6-9D17-AFC2200ED9BC}">
      <dgm:prSet phldrT="[Text]"/>
      <dgm:spPr>
        <a:solidFill>
          <a:srgbClr val="F96D00"/>
        </a:solidFill>
      </dgm:spPr>
      <dgm:t>
        <a:bodyPr/>
        <a:lstStyle/>
        <a:p>
          <a:pPr algn="l"/>
          <a:r>
            <a:rPr lang="en-US"/>
            <a:t>Updated in real-time, ensuring relevant content.</a:t>
          </a:r>
        </a:p>
      </dgm:t>
    </dgm:pt>
    <dgm:pt modelId="{BFDAAA2E-4B5A-4571-BBFF-59104350EA50}" type="parTrans" cxnId="{B1E08A72-281A-4770-AF26-2B8E3CD8EF0A}">
      <dgm:prSet/>
      <dgm:spPr/>
      <dgm:t>
        <a:bodyPr/>
        <a:lstStyle/>
        <a:p>
          <a:endParaRPr lang="en-US"/>
        </a:p>
      </dgm:t>
    </dgm:pt>
    <dgm:pt modelId="{1CCA6C96-54CE-4B8D-8E85-121B1D5540B0}" type="sibTrans" cxnId="{B1E08A72-281A-4770-AF26-2B8E3CD8EF0A}">
      <dgm:prSet/>
      <dgm:spPr/>
      <dgm:t>
        <a:bodyPr/>
        <a:lstStyle/>
        <a:p>
          <a:endParaRPr lang="en-US"/>
        </a:p>
      </dgm:t>
    </dgm:pt>
    <dgm:pt modelId="{E7DEC242-6F35-4E09-A22C-708985B17B24}">
      <dgm:prSet phldrT="[Text]"/>
      <dgm:spPr>
        <a:solidFill>
          <a:srgbClr val="F2F2F2"/>
        </a:solidFill>
      </dgm:spPr>
      <dgm:t>
        <a:bodyPr/>
        <a:lstStyle/>
        <a:p>
          <a:r>
            <a:rPr lang="en-US" b="1">
              <a:solidFill>
                <a:srgbClr val="393E46"/>
              </a:solidFill>
            </a:rPr>
            <a:t>Payment &amp; Transaction</a:t>
          </a:r>
        </a:p>
      </dgm:t>
    </dgm:pt>
    <dgm:pt modelId="{C6DF6071-076C-4C6E-A557-B7B630E8175B}" type="parTrans" cxnId="{ED138CCD-4E64-4E69-9ED3-E1A6B1E25921}">
      <dgm:prSet/>
      <dgm:spPr/>
      <dgm:t>
        <a:bodyPr/>
        <a:lstStyle/>
        <a:p>
          <a:endParaRPr lang="en-US"/>
        </a:p>
      </dgm:t>
    </dgm:pt>
    <dgm:pt modelId="{9AF9E18F-3DEF-456E-9AE9-0CE598DC1681}" type="sibTrans" cxnId="{ED138CCD-4E64-4E69-9ED3-E1A6B1E25921}">
      <dgm:prSet/>
      <dgm:spPr/>
      <dgm:t>
        <a:bodyPr/>
        <a:lstStyle/>
        <a:p>
          <a:endParaRPr lang="en-US"/>
        </a:p>
      </dgm:t>
    </dgm:pt>
    <dgm:pt modelId="{13A724E6-467E-4A0F-8665-7D2556B4AB4C}">
      <dgm:prSet phldrT="[Text]"/>
      <dgm:spPr>
        <a:solidFill>
          <a:srgbClr val="F96D00"/>
        </a:solidFill>
      </dgm:spPr>
      <dgm:t>
        <a:bodyPr/>
        <a:lstStyle/>
        <a:p>
          <a:pPr algn="ctr">
            <a:buFont typeface="Wingdings" panose="05000000000000000000" pitchFamily="2" charset="2"/>
            <a:buChar char="ü"/>
          </a:pPr>
          <a:r>
            <a:rPr lang="en-US" b="1"/>
            <a:t>Multiple Payment Method</a:t>
          </a:r>
        </a:p>
      </dgm:t>
    </dgm:pt>
    <dgm:pt modelId="{D8F1AF0A-B56F-44DC-86A7-E53435672B17}" type="parTrans" cxnId="{E592CDF6-3134-454D-98DE-0DCA148C5EFB}">
      <dgm:prSet/>
      <dgm:spPr/>
      <dgm:t>
        <a:bodyPr/>
        <a:lstStyle/>
        <a:p>
          <a:endParaRPr lang="en-US"/>
        </a:p>
      </dgm:t>
    </dgm:pt>
    <dgm:pt modelId="{F4FAA72B-5CC1-4F6B-8340-4E1C5A8D2F4C}" type="sibTrans" cxnId="{E592CDF6-3134-454D-98DE-0DCA148C5EFB}">
      <dgm:prSet/>
      <dgm:spPr/>
      <dgm:t>
        <a:bodyPr/>
        <a:lstStyle/>
        <a:p>
          <a:endParaRPr lang="en-US"/>
        </a:p>
      </dgm:t>
    </dgm:pt>
    <dgm:pt modelId="{E88A8F29-33BA-4F65-A439-C4EEAF5127DF}">
      <dgm:prSet phldrT="[Text]"/>
      <dgm:spPr>
        <a:solidFill>
          <a:srgbClr val="F96D00"/>
        </a:solidFill>
      </dgm:spPr>
      <dgm:t>
        <a:bodyPr/>
        <a:lstStyle/>
        <a:p>
          <a:pPr algn="l"/>
          <a:r>
            <a:rPr lang="en-US"/>
            <a:t>For seamless and flexible transactions</a:t>
          </a:r>
        </a:p>
      </dgm:t>
    </dgm:pt>
    <dgm:pt modelId="{06F39EFC-D0DF-4A72-ABBC-1EB15E79567E}" type="parTrans" cxnId="{1685FBBA-D17B-4EA7-980E-C325D4332850}">
      <dgm:prSet/>
      <dgm:spPr/>
      <dgm:t>
        <a:bodyPr/>
        <a:lstStyle/>
        <a:p>
          <a:endParaRPr lang="en-US"/>
        </a:p>
      </dgm:t>
    </dgm:pt>
    <dgm:pt modelId="{1B6EC441-90EF-4D35-8641-4B3019AD3ED7}" type="sibTrans" cxnId="{1685FBBA-D17B-4EA7-980E-C325D4332850}">
      <dgm:prSet/>
      <dgm:spPr/>
      <dgm:t>
        <a:bodyPr/>
        <a:lstStyle/>
        <a:p>
          <a:endParaRPr lang="en-US"/>
        </a:p>
      </dgm:t>
    </dgm:pt>
    <dgm:pt modelId="{65DAB25F-691D-4AC6-9F62-906E731EEC0E}">
      <dgm:prSet phldrT="[Text]"/>
      <dgm:spPr>
        <a:solidFill>
          <a:srgbClr val="F2F2F2"/>
        </a:solidFill>
      </dgm:spPr>
      <dgm:t>
        <a:bodyPr/>
        <a:lstStyle/>
        <a:p>
          <a:r>
            <a:rPr lang="en-US" b="1">
              <a:solidFill>
                <a:srgbClr val="393E46"/>
              </a:solidFill>
            </a:rPr>
            <a:t>Administrative &amp; Management</a:t>
          </a:r>
        </a:p>
      </dgm:t>
    </dgm:pt>
    <dgm:pt modelId="{49F4B36B-34CC-4F3A-9A54-D4E5E48C441A}" type="parTrans" cxnId="{1C051CC7-A9D0-418D-B7B7-A81B129E8FE7}">
      <dgm:prSet/>
      <dgm:spPr/>
      <dgm:t>
        <a:bodyPr/>
        <a:lstStyle/>
        <a:p>
          <a:endParaRPr lang="en-US"/>
        </a:p>
      </dgm:t>
    </dgm:pt>
    <dgm:pt modelId="{39856FDB-C228-49D4-B0AE-CA15AD33C46F}" type="sibTrans" cxnId="{1C051CC7-A9D0-418D-B7B7-A81B129E8FE7}">
      <dgm:prSet/>
      <dgm:spPr/>
      <dgm:t>
        <a:bodyPr/>
        <a:lstStyle/>
        <a:p>
          <a:endParaRPr lang="en-US"/>
        </a:p>
      </dgm:t>
    </dgm:pt>
    <dgm:pt modelId="{81735FF0-B229-4A8B-A9A4-1EF67E7B9F69}">
      <dgm:prSet phldrT="[Text]"/>
      <dgm:spPr>
        <a:solidFill>
          <a:srgbClr val="F96D00"/>
        </a:solidFill>
      </dgm:spPr>
      <dgm:t>
        <a:bodyPr/>
        <a:lstStyle/>
        <a:p>
          <a:pPr algn="ctr">
            <a:buFont typeface="Wingdings" panose="05000000000000000000" pitchFamily="2" charset="2"/>
            <a:buChar char="ü"/>
          </a:pPr>
          <a:r>
            <a:rPr lang="en-US" b="1"/>
            <a:t>Admin Dashboard</a:t>
          </a:r>
        </a:p>
      </dgm:t>
    </dgm:pt>
    <dgm:pt modelId="{72C58650-3A8B-4D33-895A-4593B2A27D42}" type="parTrans" cxnId="{9283F588-8EDF-450B-86BB-DEE65CE02A69}">
      <dgm:prSet/>
      <dgm:spPr/>
      <dgm:t>
        <a:bodyPr/>
        <a:lstStyle/>
        <a:p>
          <a:endParaRPr lang="en-US"/>
        </a:p>
      </dgm:t>
    </dgm:pt>
    <dgm:pt modelId="{43532286-7160-4298-9082-A17C1E8EC601}" type="sibTrans" cxnId="{9283F588-8EDF-450B-86BB-DEE65CE02A69}">
      <dgm:prSet/>
      <dgm:spPr/>
      <dgm:t>
        <a:bodyPr/>
        <a:lstStyle/>
        <a:p>
          <a:endParaRPr lang="en-US"/>
        </a:p>
      </dgm:t>
    </dgm:pt>
    <dgm:pt modelId="{77083099-61C5-4AB6-A09C-6133C84EEC47}">
      <dgm:prSet phldrT="[Text]"/>
      <dgm:spPr>
        <a:solidFill>
          <a:srgbClr val="F96D00"/>
        </a:solidFill>
      </dgm:spPr>
      <dgm:t>
        <a:bodyPr/>
        <a:lstStyle/>
        <a:p>
          <a:pPr algn="l"/>
          <a:r>
            <a:rPr lang="en-US"/>
            <a:t>Exclusive tools for managing content and monitoring activities</a:t>
          </a:r>
        </a:p>
      </dgm:t>
    </dgm:pt>
    <dgm:pt modelId="{DE71B65F-CBB1-4C9B-86FE-C18D2AF9485B}" type="parTrans" cxnId="{C653D559-2BA6-46A7-A2E7-BB10625A1FE5}">
      <dgm:prSet/>
      <dgm:spPr/>
      <dgm:t>
        <a:bodyPr/>
        <a:lstStyle/>
        <a:p>
          <a:endParaRPr lang="en-US"/>
        </a:p>
      </dgm:t>
    </dgm:pt>
    <dgm:pt modelId="{03937E34-EF51-4B74-8180-2BB0025492B6}" type="sibTrans" cxnId="{C653D559-2BA6-46A7-A2E7-BB10625A1FE5}">
      <dgm:prSet/>
      <dgm:spPr/>
      <dgm:t>
        <a:bodyPr/>
        <a:lstStyle/>
        <a:p>
          <a:endParaRPr lang="en-US"/>
        </a:p>
      </dgm:t>
    </dgm:pt>
    <dgm:pt modelId="{9CA209AA-C4D1-40CC-A526-E9C7BAFE4170}" type="pres">
      <dgm:prSet presAssocID="{E5708190-5941-4B71-8E6B-DF8A7E1FFA66}" presName="theList" presStyleCnt="0">
        <dgm:presLayoutVars>
          <dgm:dir/>
          <dgm:animLvl val="lvl"/>
          <dgm:resizeHandles val="exact"/>
        </dgm:presLayoutVars>
      </dgm:prSet>
      <dgm:spPr/>
    </dgm:pt>
    <dgm:pt modelId="{FC756668-8ECC-4EEA-86A7-A7AD6F4B0063}" type="pres">
      <dgm:prSet presAssocID="{CB88D64C-FC1A-4EBE-9B82-2C1D7208A243}" presName="compNode" presStyleCnt="0"/>
      <dgm:spPr/>
    </dgm:pt>
    <dgm:pt modelId="{FAA308CD-D421-4073-AF35-FF88BBBFC2D6}" type="pres">
      <dgm:prSet presAssocID="{CB88D64C-FC1A-4EBE-9B82-2C1D7208A243}" presName="aNode" presStyleLbl="bgShp" presStyleIdx="0" presStyleCnt="5"/>
      <dgm:spPr/>
    </dgm:pt>
    <dgm:pt modelId="{F82A7058-B60A-410F-82A5-EA04E214A5D2}" type="pres">
      <dgm:prSet presAssocID="{CB88D64C-FC1A-4EBE-9B82-2C1D7208A243}" presName="textNode" presStyleLbl="bgShp" presStyleIdx="0" presStyleCnt="5"/>
      <dgm:spPr/>
    </dgm:pt>
    <dgm:pt modelId="{364CB416-7D11-4C44-975A-669D6A037544}" type="pres">
      <dgm:prSet presAssocID="{CB88D64C-FC1A-4EBE-9B82-2C1D7208A243}" presName="compChildNode" presStyleCnt="0"/>
      <dgm:spPr/>
    </dgm:pt>
    <dgm:pt modelId="{C4F6913B-A9ED-4F7A-8CF3-E5079DCE1A7C}" type="pres">
      <dgm:prSet presAssocID="{CB88D64C-FC1A-4EBE-9B82-2C1D7208A243}" presName="theInnerList" presStyleCnt="0"/>
      <dgm:spPr/>
    </dgm:pt>
    <dgm:pt modelId="{71C4DC98-7EDE-4953-AC13-897E5508D9D1}" type="pres">
      <dgm:prSet presAssocID="{37907800-10D9-4A65-914A-FBA152DD471F}" presName="childNode" presStyleLbl="node1" presStyleIdx="0" presStyleCnt="5">
        <dgm:presLayoutVars>
          <dgm:bulletEnabled val="1"/>
        </dgm:presLayoutVars>
      </dgm:prSet>
      <dgm:spPr/>
    </dgm:pt>
    <dgm:pt modelId="{8847708D-A641-4653-B909-BB3E31F5F474}" type="pres">
      <dgm:prSet presAssocID="{CB88D64C-FC1A-4EBE-9B82-2C1D7208A243}" presName="aSpace" presStyleCnt="0"/>
      <dgm:spPr/>
    </dgm:pt>
    <dgm:pt modelId="{BED21D43-31EB-4FD2-8894-907BEF9BFB3B}" type="pres">
      <dgm:prSet presAssocID="{834E7CC3-CD8E-4631-B578-7FAAC0B71EA2}" presName="compNode" presStyleCnt="0"/>
      <dgm:spPr/>
    </dgm:pt>
    <dgm:pt modelId="{EF47E64E-6D5D-4D84-B583-0BF6D3FC91DB}" type="pres">
      <dgm:prSet presAssocID="{834E7CC3-CD8E-4631-B578-7FAAC0B71EA2}" presName="aNode" presStyleLbl="bgShp" presStyleIdx="1" presStyleCnt="5"/>
      <dgm:spPr/>
    </dgm:pt>
    <dgm:pt modelId="{B5259CB2-16F0-4693-AC19-7C6FCAC81D7E}" type="pres">
      <dgm:prSet presAssocID="{834E7CC3-CD8E-4631-B578-7FAAC0B71EA2}" presName="textNode" presStyleLbl="bgShp" presStyleIdx="1" presStyleCnt="5"/>
      <dgm:spPr/>
    </dgm:pt>
    <dgm:pt modelId="{461C465D-A887-44EA-BC85-33A5BBF1B4A8}" type="pres">
      <dgm:prSet presAssocID="{834E7CC3-CD8E-4631-B578-7FAAC0B71EA2}" presName="compChildNode" presStyleCnt="0"/>
      <dgm:spPr/>
    </dgm:pt>
    <dgm:pt modelId="{20FF7E5F-FA61-4170-A715-A1C5CCD5B95B}" type="pres">
      <dgm:prSet presAssocID="{834E7CC3-CD8E-4631-B578-7FAAC0B71EA2}" presName="theInnerList" presStyleCnt="0"/>
      <dgm:spPr/>
    </dgm:pt>
    <dgm:pt modelId="{5D5A9CBD-704E-4C23-B2A2-59439B503EBF}" type="pres">
      <dgm:prSet presAssocID="{E6968BC5-5ECC-4544-810F-318A0B2B53AC}" presName="childNode" presStyleLbl="node1" presStyleIdx="1" presStyleCnt="5">
        <dgm:presLayoutVars>
          <dgm:bulletEnabled val="1"/>
        </dgm:presLayoutVars>
      </dgm:prSet>
      <dgm:spPr/>
    </dgm:pt>
    <dgm:pt modelId="{8D665B8A-F1D0-4F34-88DB-485E8DFA2CD8}" type="pres">
      <dgm:prSet presAssocID="{834E7CC3-CD8E-4631-B578-7FAAC0B71EA2}" presName="aSpace" presStyleCnt="0"/>
      <dgm:spPr/>
    </dgm:pt>
    <dgm:pt modelId="{44DAD579-99B3-4C16-9854-EA15A34DA39F}" type="pres">
      <dgm:prSet presAssocID="{5B125391-7786-45EA-B244-9BE45248D4E4}" presName="compNode" presStyleCnt="0"/>
      <dgm:spPr/>
    </dgm:pt>
    <dgm:pt modelId="{E3D0C440-7191-43E9-B7CC-2598404F6C66}" type="pres">
      <dgm:prSet presAssocID="{5B125391-7786-45EA-B244-9BE45248D4E4}" presName="aNode" presStyleLbl="bgShp" presStyleIdx="2" presStyleCnt="5"/>
      <dgm:spPr/>
    </dgm:pt>
    <dgm:pt modelId="{A13D60DF-B9DA-405C-82CF-B2DF2B7131CA}" type="pres">
      <dgm:prSet presAssocID="{5B125391-7786-45EA-B244-9BE45248D4E4}" presName="textNode" presStyleLbl="bgShp" presStyleIdx="2" presStyleCnt="5"/>
      <dgm:spPr/>
    </dgm:pt>
    <dgm:pt modelId="{F12E4FA5-B688-46E8-A788-2A4E555024C3}" type="pres">
      <dgm:prSet presAssocID="{5B125391-7786-45EA-B244-9BE45248D4E4}" presName="compChildNode" presStyleCnt="0"/>
      <dgm:spPr/>
    </dgm:pt>
    <dgm:pt modelId="{A6D0BBF8-65C2-4021-8EB4-957C53F44DB2}" type="pres">
      <dgm:prSet presAssocID="{5B125391-7786-45EA-B244-9BE45248D4E4}" presName="theInnerList" presStyleCnt="0"/>
      <dgm:spPr/>
    </dgm:pt>
    <dgm:pt modelId="{5462FE7C-D261-492B-B78E-074751441A57}" type="pres">
      <dgm:prSet presAssocID="{F30A193C-9C1E-4336-8ABC-020B2FD94A46}" presName="childNode" presStyleLbl="node1" presStyleIdx="2" presStyleCnt="5">
        <dgm:presLayoutVars>
          <dgm:bulletEnabled val="1"/>
        </dgm:presLayoutVars>
      </dgm:prSet>
      <dgm:spPr/>
    </dgm:pt>
    <dgm:pt modelId="{752BA84D-E593-47E9-B02D-58F1718520D5}" type="pres">
      <dgm:prSet presAssocID="{5B125391-7786-45EA-B244-9BE45248D4E4}" presName="aSpace" presStyleCnt="0"/>
      <dgm:spPr/>
    </dgm:pt>
    <dgm:pt modelId="{AC733D3E-027E-4CCE-AD23-974ABAC8CEC2}" type="pres">
      <dgm:prSet presAssocID="{E7DEC242-6F35-4E09-A22C-708985B17B24}" presName="compNode" presStyleCnt="0"/>
      <dgm:spPr/>
    </dgm:pt>
    <dgm:pt modelId="{2149311F-63CC-45B9-A1CC-37588BC412C7}" type="pres">
      <dgm:prSet presAssocID="{E7DEC242-6F35-4E09-A22C-708985B17B24}" presName="aNode" presStyleLbl="bgShp" presStyleIdx="3" presStyleCnt="5"/>
      <dgm:spPr/>
    </dgm:pt>
    <dgm:pt modelId="{00AE832A-58DA-4DFB-8BFC-4D232660EC7D}" type="pres">
      <dgm:prSet presAssocID="{E7DEC242-6F35-4E09-A22C-708985B17B24}" presName="textNode" presStyleLbl="bgShp" presStyleIdx="3" presStyleCnt="5"/>
      <dgm:spPr/>
    </dgm:pt>
    <dgm:pt modelId="{58BE970A-4FB6-491B-BD49-BE5F634DA0BB}" type="pres">
      <dgm:prSet presAssocID="{E7DEC242-6F35-4E09-A22C-708985B17B24}" presName="compChildNode" presStyleCnt="0"/>
      <dgm:spPr/>
    </dgm:pt>
    <dgm:pt modelId="{51B61F3F-3248-4577-B34B-25E486793A80}" type="pres">
      <dgm:prSet presAssocID="{E7DEC242-6F35-4E09-A22C-708985B17B24}" presName="theInnerList" presStyleCnt="0"/>
      <dgm:spPr/>
    </dgm:pt>
    <dgm:pt modelId="{0B819B00-04F2-4076-B22C-159AE54E11A8}" type="pres">
      <dgm:prSet presAssocID="{13A724E6-467E-4A0F-8665-7D2556B4AB4C}" presName="childNode" presStyleLbl="node1" presStyleIdx="3" presStyleCnt="5">
        <dgm:presLayoutVars>
          <dgm:bulletEnabled val="1"/>
        </dgm:presLayoutVars>
      </dgm:prSet>
      <dgm:spPr/>
    </dgm:pt>
    <dgm:pt modelId="{8FF27F55-A20E-48FA-A082-B97E6E13579F}" type="pres">
      <dgm:prSet presAssocID="{E7DEC242-6F35-4E09-A22C-708985B17B24}" presName="aSpace" presStyleCnt="0"/>
      <dgm:spPr/>
    </dgm:pt>
    <dgm:pt modelId="{49B604AE-BA39-499A-B0DA-FCC150FE9414}" type="pres">
      <dgm:prSet presAssocID="{65DAB25F-691D-4AC6-9F62-906E731EEC0E}" presName="compNode" presStyleCnt="0"/>
      <dgm:spPr/>
    </dgm:pt>
    <dgm:pt modelId="{2826857A-5767-4DB3-A196-343BAB4ACEDB}" type="pres">
      <dgm:prSet presAssocID="{65DAB25F-691D-4AC6-9F62-906E731EEC0E}" presName="aNode" presStyleLbl="bgShp" presStyleIdx="4" presStyleCnt="5"/>
      <dgm:spPr/>
    </dgm:pt>
    <dgm:pt modelId="{5C4BBA90-066D-4216-81BD-E352A641C343}" type="pres">
      <dgm:prSet presAssocID="{65DAB25F-691D-4AC6-9F62-906E731EEC0E}" presName="textNode" presStyleLbl="bgShp" presStyleIdx="4" presStyleCnt="5"/>
      <dgm:spPr/>
    </dgm:pt>
    <dgm:pt modelId="{29EF580A-1D3E-4BEC-A888-D354814BC71B}" type="pres">
      <dgm:prSet presAssocID="{65DAB25F-691D-4AC6-9F62-906E731EEC0E}" presName="compChildNode" presStyleCnt="0"/>
      <dgm:spPr/>
    </dgm:pt>
    <dgm:pt modelId="{2068DE8C-34D9-4F90-AFAC-651EEDA569E1}" type="pres">
      <dgm:prSet presAssocID="{65DAB25F-691D-4AC6-9F62-906E731EEC0E}" presName="theInnerList" presStyleCnt="0"/>
      <dgm:spPr/>
    </dgm:pt>
    <dgm:pt modelId="{FC8A7600-66AA-4C11-8FE3-1350709CB3FB}" type="pres">
      <dgm:prSet presAssocID="{81735FF0-B229-4A8B-A9A4-1EF67E7B9F69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1354900-6AD2-4811-9EE9-F8F256AAE1B9}" srcId="{5B125391-7786-45EA-B244-9BE45248D4E4}" destId="{F30A193C-9C1E-4336-8ABC-020B2FD94A46}" srcOrd="0" destOrd="0" parTransId="{1B63C829-5FAB-45FA-90BB-76331DB96ADC}" sibTransId="{9D9B54E5-D231-458B-B816-B1A947A75B35}"/>
    <dgm:cxn modelId="{30D1A60A-5FB9-40E7-A49A-C7B2C06776CA}" type="presOf" srcId="{13A724E6-467E-4A0F-8665-7D2556B4AB4C}" destId="{0B819B00-04F2-4076-B22C-159AE54E11A8}" srcOrd="0" destOrd="0" presId="urn:microsoft.com/office/officeart/2005/8/layout/lProcess2"/>
    <dgm:cxn modelId="{D6A2B428-B26E-4D66-BE93-8AC6D3559044}" srcId="{37907800-10D9-4A65-914A-FBA152DD471F}" destId="{00A17A98-B593-493F-AD61-BE1B64F53115}" srcOrd="0" destOrd="0" parTransId="{0D35EFBA-C602-4344-A4B5-D06CE4B62809}" sibTransId="{8BFCC71B-6E03-4F3C-96E1-9E91FFF1B550}"/>
    <dgm:cxn modelId="{122D7A3B-E094-4207-B139-D07D88F94625}" type="presOf" srcId="{E5708190-5941-4B71-8E6B-DF8A7E1FFA66}" destId="{9CA209AA-C4D1-40CC-A526-E9C7BAFE4170}" srcOrd="0" destOrd="0" presId="urn:microsoft.com/office/officeart/2005/8/layout/lProcess2"/>
    <dgm:cxn modelId="{6235355D-2157-41F0-A96F-DA34A8E8C32E}" type="presOf" srcId="{81735FF0-B229-4A8B-A9A4-1EF67E7B9F69}" destId="{FC8A7600-66AA-4C11-8FE3-1350709CB3FB}" srcOrd="0" destOrd="0" presId="urn:microsoft.com/office/officeart/2005/8/layout/lProcess2"/>
    <dgm:cxn modelId="{545C0F64-03AF-4BCE-82D0-9E1455808AFC}" type="presOf" srcId="{E7DEC242-6F35-4E09-A22C-708985B17B24}" destId="{2149311F-63CC-45B9-A1CC-37588BC412C7}" srcOrd="0" destOrd="0" presId="urn:microsoft.com/office/officeart/2005/8/layout/lProcess2"/>
    <dgm:cxn modelId="{63A99869-67CD-4304-8B17-381588213408}" type="presOf" srcId="{65DAB25F-691D-4AC6-9F62-906E731EEC0E}" destId="{5C4BBA90-066D-4216-81BD-E352A641C343}" srcOrd="1" destOrd="0" presId="urn:microsoft.com/office/officeart/2005/8/layout/lProcess2"/>
    <dgm:cxn modelId="{D484CF69-7661-4F1B-A983-AEF97C12CAD9}" type="presOf" srcId="{5B125391-7786-45EA-B244-9BE45248D4E4}" destId="{E3D0C440-7191-43E9-B7CC-2598404F6C66}" srcOrd="0" destOrd="0" presId="urn:microsoft.com/office/officeart/2005/8/layout/lProcess2"/>
    <dgm:cxn modelId="{B02E8E4C-CBCF-423F-92A4-6952E42C6187}" type="presOf" srcId="{CB88D64C-FC1A-4EBE-9B82-2C1D7208A243}" destId="{FAA308CD-D421-4073-AF35-FF88BBBFC2D6}" srcOrd="0" destOrd="0" presId="urn:microsoft.com/office/officeart/2005/8/layout/lProcess2"/>
    <dgm:cxn modelId="{5CA79951-C1B6-43F5-A0B9-DA26610EAA01}" srcId="{E5708190-5941-4B71-8E6B-DF8A7E1FFA66}" destId="{CB88D64C-FC1A-4EBE-9B82-2C1D7208A243}" srcOrd="0" destOrd="0" parTransId="{AC04629A-22C4-4F0F-B436-807A24C1B38F}" sibTransId="{9CAFEBAD-6279-47F9-BD59-8BF49561A020}"/>
    <dgm:cxn modelId="{B1E08A72-281A-4770-AF26-2B8E3CD8EF0A}" srcId="{E6968BC5-5ECC-4544-810F-318A0B2B53AC}" destId="{7426C123-ED88-42F6-9D17-AFC2200ED9BC}" srcOrd="0" destOrd="0" parTransId="{BFDAAA2E-4B5A-4571-BBFF-59104350EA50}" sibTransId="{1CCA6C96-54CE-4B8D-8E85-121B1D5540B0}"/>
    <dgm:cxn modelId="{4E4AA775-822F-45C8-A313-69DB29EDD3C2}" srcId="{CB88D64C-FC1A-4EBE-9B82-2C1D7208A243}" destId="{37907800-10D9-4A65-914A-FBA152DD471F}" srcOrd="0" destOrd="0" parTransId="{8198E59E-A33C-46B8-B423-01725AC2A436}" sibTransId="{8B7914B4-904F-43A3-BE05-D981FB241B26}"/>
    <dgm:cxn modelId="{370CF957-5B39-4507-8436-C782A54C7282}" type="presOf" srcId="{37907800-10D9-4A65-914A-FBA152DD471F}" destId="{71C4DC98-7EDE-4953-AC13-897E5508D9D1}" srcOrd="0" destOrd="0" presId="urn:microsoft.com/office/officeart/2005/8/layout/lProcess2"/>
    <dgm:cxn modelId="{C653D559-2BA6-46A7-A2E7-BB10625A1FE5}" srcId="{81735FF0-B229-4A8B-A9A4-1EF67E7B9F69}" destId="{77083099-61C5-4AB6-A09C-6133C84EEC47}" srcOrd="0" destOrd="0" parTransId="{DE71B65F-CBB1-4C9B-86FE-C18D2AF9485B}" sibTransId="{03937E34-EF51-4B74-8180-2BB0025492B6}"/>
    <dgm:cxn modelId="{E1F21A7B-B9F3-4A8A-AE92-37D3BF372EED}" type="presOf" srcId="{834E7CC3-CD8E-4631-B578-7FAAC0B71EA2}" destId="{B5259CB2-16F0-4693-AC19-7C6FCAC81D7E}" srcOrd="1" destOrd="0" presId="urn:microsoft.com/office/officeart/2005/8/layout/lProcess2"/>
    <dgm:cxn modelId="{3FF78480-A7A9-446D-BFA1-214C4408F31B}" type="presOf" srcId="{5B125391-7786-45EA-B244-9BE45248D4E4}" destId="{A13D60DF-B9DA-405C-82CF-B2DF2B7131CA}" srcOrd="1" destOrd="0" presId="urn:microsoft.com/office/officeart/2005/8/layout/lProcess2"/>
    <dgm:cxn modelId="{DC15F082-B0CA-4E8E-88DE-D2A53417FDF2}" type="presOf" srcId="{F30A193C-9C1E-4336-8ABC-020B2FD94A46}" destId="{5462FE7C-D261-492B-B78E-074751441A57}" srcOrd="0" destOrd="0" presId="urn:microsoft.com/office/officeart/2005/8/layout/lProcess2"/>
    <dgm:cxn modelId="{4700FD86-76F1-4886-A74F-FDCDC6BFBCD2}" type="presOf" srcId="{65DAB25F-691D-4AC6-9F62-906E731EEC0E}" destId="{2826857A-5767-4DB3-A196-343BAB4ACEDB}" srcOrd="0" destOrd="0" presId="urn:microsoft.com/office/officeart/2005/8/layout/lProcess2"/>
    <dgm:cxn modelId="{9283F588-8EDF-450B-86BB-DEE65CE02A69}" srcId="{65DAB25F-691D-4AC6-9F62-906E731EEC0E}" destId="{81735FF0-B229-4A8B-A9A4-1EF67E7B9F69}" srcOrd="0" destOrd="0" parTransId="{72C58650-3A8B-4D33-895A-4593B2A27D42}" sibTransId="{43532286-7160-4298-9082-A17C1E8EC601}"/>
    <dgm:cxn modelId="{AFD5F193-B956-48CD-9F4E-AF13178DF8A9}" type="presOf" srcId="{E88A8F29-33BA-4F65-A439-C4EEAF5127DF}" destId="{0B819B00-04F2-4076-B22C-159AE54E11A8}" srcOrd="0" destOrd="1" presId="urn:microsoft.com/office/officeart/2005/8/layout/lProcess2"/>
    <dgm:cxn modelId="{83C65F9A-FEA2-46CA-AE1D-5F376535FADF}" type="presOf" srcId="{834E7CC3-CD8E-4631-B578-7FAAC0B71EA2}" destId="{EF47E64E-6D5D-4D84-B583-0BF6D3FC91DB}" srcOrd="0" destOrd="0" presId="urn:microsoft.com/office/officeart/2005/8/layout/lProcess2"/>
    <dgm:cxn modelId="{A47725B7-3AE6-482C-AF22-6284789A7E25}" type="presOf" srcId="{00A17A98-B593-493F-AD61-BE1B64F53115}" destId="{71C4DC98-7EDE-4953-AC13-897E5508D9D1}" srcOrd="0" destOrd="1" presId="urn:microsoft.com/office/officeart/2005/8/layout/lProcess2"/>
    <dgm:cxn modelId="{1685FBBA-D17B-4EA7-980E-C325D4332850}" srcId="{13A724E6-467E-4A0F-8665-7D2556B4AB4C}" destId="{E88A8F29-33BA-4F65-A439-C4EEAF5127DF}" srcOrd="0" destOrd="0" parTransId="{06F39EFC-D0DF-4A72-ABBC-1EB15E79567E}" sibTransId="{1B6EC441-90EF-4D35-8641-4B3019AD3ED7}"/>
    <dgm:cxn modelId="{17B9C8C5-411B-4DCD-98A3-5DAAEB1772BF}" type="presOf" srcId="{7426C123-ED88-42F6-9D17-AFC2200ED9BC}" destId="{5D5A9CBD-704E-4C23-B2A2-59439B503EBF}" srcOrd="0" destOrd="1" presId="urn:microsoft.com/office/officeart/2005/8/layout/lProcess2"/>
    <dgm:cxn modelId="{D553D7C5-F25C-4BA6-9DF2-6E1037D7FE4C}" type="presOf" srcId="{E6968BC5-5ECC-4544-810F-318A0B2B53AC}" destId="{5D5A9CBD-704E-4C23-B2A2-59439B503EBF}" srcOrd="0" destOrd="0" presId="urn:microsoft.com/office/officeart/2005/8/layout/lProcess2"/>
    <dgm:cxn modelId="{1C051CC7-A9D0-418D-B7B7-A81B129E8FE7}" srcId="{E5708190-5941-4B71-8E6B-DF8A7E1FFA66}" destId="{65DAB25F-691D-4AC6-9F62-906E731EEC0E}" srcOrd="4" destOrd="0" parTransId="{49F4B36B-34CC-4F3A-9A54-D4E5E48C441A}" sibTransId="{39856FDB-C228-49D4-B0AE-CA15AD33C46F}"/>
    <dgm:cxn modelId="{190C9ACA-299B-4482-B1D0-16647DA87214}" srcId="{E5708190-5941-4B71-8E6B-DF8A7E1FFA66}" destId="{5B125391-7786-45EA-B244-9BE45248D4E4}" srcOrd="2" destOrd="0" parTransId="{DEF7EF85-14A1-4B1B-BA96-7932BF8E2739}" sibTransId="{3CEF596D-27BD-4230-B14C-C67AA0AE71F1}"/>
    <dgm:cxn modelId="{ED138CCD-4E64-4E69-9ED3-E1A6B1E25921}" srcId="{E5708190-5941-4B71-8E6B-DF8A7E1FFA66}" destId="{E7DEC242-6F35-4E09-A22C-708985B17B24}" srcOrd="3" destOrd="0" parTransId="{C6DF6071-076C-4C6E-A557-B7B630E8175B}" sibTransId="{9AF9E18F-3DEF-456E-9AE9-0CE598DC1681}"/>
    <dgm:cxn modelId="{91815ECF-D544-4A0A-BF37-9C744A2CC406}" type="presOf" srcId="{77083099-61C5-4AB6-A09C-6133C84EEC47}" destId="{FC8A7600-66AA-4C11-8FE3-1350709CB3FB}" srcOrd="0" destOrd="1" presId="urn:microsoft.com/office/officeart/2005/8/layout/lProcess2"/>
    <dgm:cxn modelId="{798AC9D3-E33D-41A4-8611-E70E0E1D9FDD}" srcId="{E5708190-5941-4B71-8E6B-DF8A7E1FFA66}" destId="{834E7CC3-CD8E-4631-B578-7FAAC0B71EA2}" srcOrd="1" destOrd="0" parTransId="{E0640B48-00E5-4307-A148-0F2BD3BFD5DF}" sibTransId="{02F75968-7009-47D9-B094-E24F2F5A1758}"/>
    <dgm:cxn modelId="{535C99E4-8844-462E-BB42-524C409A546A}" type="presOf" srcId="{E7DEC242-6F35-4E09-A22C-708985B17B24}" destId="{00AE832A-58DA-4DFB-8BFC-4D232660EC7D}" srcOrd="1" destOrd="0" presId="urn:microsoft.com/office/officeart/2005/8/layout/lProcess2"/>
    <dgm:cxn modelId="{1EA99CE8-A346-45E1-B027-F7B2C01C7E7B}" srcId="{834E7CC3-CD8E-4631-B578-7FAAC0B71EA2}" destId="{E6968BC5-5ECC-4544-810F-318A0B2B53AC}" srcOrd="0" destOrd="0" parTransId="{0E215A35-3F31-4400-967E-285DBE27D553}" sibTransId="{6AC3DF88-05BA-47B0-916F-1A4A17120BFA}"/>
    <dgm:cxn modelId="{55D2ECE8-F189-4AA0-BF2F-217EB2D3EE9A}" type="presOf" srcId="{71A26F41-17AB-4757-B2A7-D8F30F7918DD}" destId="{5462FE7C-D261-492B-B78E-074751441A57}" srcOrd="0" destOrd="1" presId="urn:microsoft.com/office/officeart/2005/8/layout/lProcess2"/>
    <dgm:cxn modelId="{0104DAEA-AB0F-4E9C-9B08-86464ECEF621}" type="presOf" srcId="{CB88D64C-FC1A-4EBE-9B82-2C1D7208A243}" destId="{F82A7058-B60A-410F-82A5-EA04E214A5D2}" srcOrd="1" destOrd="0" presId="urn:microsoft.com/office/officeart/2005/8/layout/lProcess2"/>
    <dgm:cxn modelId="{338A6AED-3608-478D-80A9-A9E829611B4C}" srcId="{F30A193C-9C1E-4336-8ABC-020B2FD94A46}" destId="{71A26F41-17AB-4757-B2A7-D8F30F7918DD}" srcOrd="0" destOrd="0" parTransId="{67CF5D4F-3860-4BB0-9320-F523F598CC94}" sibTransId="{6BE75BFB-F5E8-40E4-AF8F-C6E20BA56587}"/>
    <dgm:cxn modelId="{E592CDF6-3134-454D-98DE-0DCA148C5EFB}" srcId="{E7DEC242-6F35-4E09-A22C-708985B17B24}" destId="{13A724E6-467E-4A0F-8665-7D2556B4AB4C}" srcOrd="0" destOrd="0" parTransId="{D8F1AF0A-B56F-44DC-86A7-E53435672B17}" sibTransId="{F4FAA72B-5CC1-4F6B-8340-4E1C5A8D2F4C}"/>
    <dgm:cxn modelId="{2F550AFF-B7DE-4F86-ABA9-3A7552117B80}" type="presParOf" srcId="{9CA209AA-C4D1-40CC-A526-E9C7BAFE4170}" destId="{FC756668-8ECC-4EEA-86A7-A7AD6F4B0063}" srcOrd="0" destOrd="0" presId="urn:microsoft.com/office/officeart/2005/8/layout/lProcess2"/>
    <dgm:cxn modelId="{E0B41E64-D609-4617-823C-47B2F87E04C1}" type="presParOf" srcId="{FC756668-8ECC-4EEA-86A7-A7AD6F4B0063}" destId="{FAA308CD-D421-4073-AF35-FF88BBBFC2D6}" srcOrd="0" destOrd="0" presId="urn:microsoft.com/office/officeart/2005/8/layout/lProcess2"/>
    <dgm:cxn modelId="{74AA2421-564B-4726-A741-A417C37F3CF8}" type="presParOf" srcId="{FC756668-8ECC-4EEA-86A7-A7AD6F4B0063}" destId="{F82A7058-B60A-410F-82A5-EA04E214A5D2}" srcOrd="1" destOrd="0" presId="urn:microsoft.com/office/officeart/2005/8/layout/lProcess2"/>
    <dgm:cxn modelId="{1B35ECC1-3D13-4A47-B39E-A4301F2468AC}" type="presParOf" srcId="{FC756668-8ECC-4EEA-86A7-A7AD6F4B0063}" destId="{364CB416-7D11-4C44-975A-669D6A037544}" srcOrd="2" destOrd="0" presId="urn:microsoft.com/office/officeart/2005/8/layout/lProcess2"/>
    <dgm:cxn modelId="{02AA35F9-F4CD-4040-B7AE-961148C9BBB7}" type="presParOf" srcId="{364CB416-7D11-4C44-975A-669D6A037544}" destId="{C4F6913B-A9ED-4F7A-8CF3-E5079DCE1A7C}" srcOrd="0" destOrd="0" presId="urn:microsoft.com/office/officeart/2005/8/layout/lProcess2"/>
    <dgm:cxn modelId="{4251BA88-84A2-4DAF-9651-1AD52081AF7B}" type="presParOf" srcId="{C4F6913B-A9ED-4F7A-8CF3-E5079DCE1A7C}" destId="{71C4DC98-7EDE-4953-AC13-897E5508D9D1}" srcOrd="0" destOrd="0" presId="urn:microsoft.com/office/officeart/2005/8/layout/lProcess2"/>
    <dgm:cxn modelId="{6806826C-74BC-4FE9-93CF-795350DB6893}" type="presParOf" srcId="{9CA209AA-C4D1-40CC-A526-E9C7BAFE4170}" destId="{8847708D-A641-4653-B909-BB3E31F5F474}" srcOrd="1" destOrd="0" presId="urn:microsoft.com/office/officeart/2005/8/layout/lProcess2"/>
    <dgm:cxn modelId="{0125EC6F-996C-47EB-97B6-EAA69A4255DD}" type="presParOf" srcId="{9CA209AA-C4D1-40CC-A526-E9C7BAFE4170}" destId="{BED21D43-31EB-4FD2-8894-907BEF9BFB3B}" srcOrd="2" destOrd="0" presId="urn:microsoft.com/office/officeart/2005/8/layout/lProcess2"/>
    <dgm:cxn modelId="{BE157B86-33B5-4929-99FC-7B48EB3F71E6}" type="presParOf" srcId="{BED21D43-31EB-4FD2-8894-907BEF9BFB3B}" destId="{EF47E64E-6D5D-4D84-B583-0BF6D3FC91DB}" srcOrd="0" destOrd="0" presId="urn:microsoft.com/office/officeart/2005/8/layout/lProcess2"/>
    <dgm:cxn modelId="{22896161-E318-49D8-B130-F92C9A1E079E}" type="presParOf" srcId="{BED21D43-31EB-4FD2-8894-907BEF9BFB3B}" destId="{B5259CB2-16F0-4693-AC19-7C6FCAC81D7E}" srcOrd="1" destOrd="0" presId="urn:microsoft.com/office/officeart/2005/8/layout/lProcess2"/>
    <dgm:cxn modelId="{A761E351-371D-4519-93ED-89E980A4D487}" type="presParOf" srcId="{BED21D43-31EB-4FD2-8894-907BEF9BFB3B}" destId="{461C465D-A887-44EA-BC85-33A5BBF1B4A8}" srcOrd="2" destOrd="0" presId="urn:microsoft.com/office/officeart/2005/8/layout/lProcess2"/>
    <dgm:cxn modelId="{B201D7B4-E258-4A88-A10B-0523C64DC463}" type="presParOf" srcId="{461C465D-A887-44EA-BC85-33A5BBF1B4A8}" destId="{20FF7E5F-FA61-4170-A715-A1C5CCD5B95B}" srcOrd="0" destOrd="0" presId="urn:microsoft.com/office/officeart/2005/8/layout/lProcess2"/>
    <dgm:cxn modelId="{7402721E-97C6-4F24-9745-141EA234C2AC}" type="presParOf" srcId="{20FF7E5F-FA61-4170-A715-A1C5CCD5B95B}" destId="{5D5A9CBD-704E-4C23-B2A2-59439B503EBF}" srcOrd="0" destOrd="0" presId="urn:microsoft.com/office/officeart/2005/8/layout/lProcess2"/>
    <dgm:cxn modelId="{5E7882A6-4A20-4CF1-8D80-68804389C4B5}" type="presParOf" srcId="{9CA209AA-C4D1-40CC-A526-E9C7BAFE4170}" destId="{8D665B8A-F1D0-4F34-88DB-485E8DFA2CD8}" srcOrd="3" destOrd="0" presId="urn:microsoft.com/office/officeart/2005/8/layout/lProcess2"/>
    <dgm:cxn modelId="{0BF4002D-17D0-4C3E-A438-6374E0CB70F4}" type="presParOf" srcId="{9CA209AA-C4D1-40CC-A526-E9C7BAFE4170}" destId="{44DAD579-99B3-4C16-9854-EA15A34DA39F}" srcOrd="4" destOrd="0" presId="urn:microsoft.com/office/officeart/2005/8/layout/lProcess2"/>
    <dgm:cxn modelId="{7D83B837-AF96-45D2-B67E-8C47D135AFC5}" type="presParOf" srcId="{44DAD579-99B3-4C16-9854-EA15A34DA39F}" destId="{E3D0C440-7191-43E9-B7CC-2598404F6C66}" srcOrd="0" destOrd="0" presId="urn:microsoft.com/office/officeart/2005/8/layout/lProcess2"/>
    <dgm:cxn modelId="{E81D96C7-E0D6-4FC5-B89B-327A3C2CDBFE}" type="presParOf" srcId="{44DAD579-99B3-4C16-9854-EA15A34DA39F}" destId="{A13D60DF-B9DA-405C-82CF-B2DF2B7131CA}" srcOrd="1" destOrd="0" presId="urn:microsoft.com/office/officeart/2005/8/layout/lProcess2"/>
    <dgm:cxn modelId="{59006497-6E4A-4234-9594-70B709A2B39F}" type="presParOf" srcId="{44DAD579-99B3-4C16-9854-EA15A34DA39F}" destId="{F12E4FA5-B688-46E8-A788-2A4E555024C3}" srcOrd="2" destOrd="0" presId="urn:microsoft.com/office/officeart/2005/8/layout/lProcess2"/>
    <dgm:cxn modelId="{696B0102-9EF0-49E5-A119-9270C33AA2B7}" type="presParOf" srcId="{F12E4FA5-B688-46E8-A788-2A4E555024C3}" destId="{A6D0BBF8-65C2-4021-8EB4-957C53F44DB2}" srcOrd="0" destOrd="0" presId="urn:microsoft.com/office/officeart/2005/8/layout/lProcess2"/>
    <dgm:cxn modelId="{67B72ACC-741C-4254-85CF-B258F5F8788B}" type="presParOf" srcId="{A6D0BBF8-65C2-4021-8EB4-957C53F44DB2}" destId="{5462FE7C-D261-492B-B78E-074751441A57}" srcOrd="0" destOrd="0" presId="urn:microsoft.com/office/officeart/2005/8/layout/lProcess2"/>
    <dgm:cxn modelId="{1545C4F7-1AF7-44DB-9CA6-36626C36704E}" type="presParOf" srcId="{9CA209AA-C4D1-40CC-A526-E9C7BAFE4170}" destId="{752BA84D-E593-47E9-B02D-58F1718520D5}" srcOrd="5" destOrd="0" presId="urn:microsoft.com/office/officeart/2005/8/layout/lProcess2"/>
    <dgm:cxn modelId="{AA6EF90E-DDF5-4C7C-8438-3EBAA97C1A02}" type="presParOf" srcId="{9CA209AA-C4D1-40CC-A526-E9C7BAFE4170}" destId="{AC733D3E-027E-4CCE-AD23-974ABAC8CEC2}" srcOrd="6" destOrd="0" presId="urn:microsoft.com/office/officeart/2005/8/layout/lProcess2"/>
    <dgm:cxn modelId="{BD00C3A8-99A5-4F08-88BD-A67668EF548D}" type="presParOf" srcId="{AC733D3E-027E-4CCE-AD23-974ABAC8CEC2}" destId="{2149311F-63CC-45B9-A1CC-37588BC412C7}" srcOrd="0" destOrd="0" presId="urn:microsoft.com/office/officeart/2005/8/layout/lProcess2"/>
    <dgm:cxn modelId="{38B67111-9D5A-40C2-B8D2-87604C3666BF}" type="presParOf" srcId="{AC733D3E-027E-4CCE-AD23-974ABAC8CEC2}" destId="{00AE832A-58DA-4DFB-8BFC-4D232660EC7D}" srcOrd="1" destOrd="0" presId="urn:microsoft.com/office/officeart/2005/8/layout/lProcess2"/>
    <dgm:cxn modelId="{9D7EDBBC-1DF3-4FCF-A484-EE0A0B2842E7}" type="presParOf" srcId="{AC733D3E-027E-4CCE-AD23-974ABAC8CEC2}" destId="{58BE970A-4FB6-491B-BD49-BE5F634DA0BB}" srcOrd="2" destOrd="0" presId="urn:microsoft.com/office/officeart/2005/8/layout/lProcess2"/>
    <dgm:cxn modelId="{D6B7A50A-3EA6-4B8F-B792-0F8A1CBD30B9}" type="presParOf" srcId="{58BE970A-4FB6-491B-BD49-BE5F634DA0BB}" destId="{51B61F3F-3248-4577-B34B-25E486793A80}" srcOrd="0" destOrd="0" presId="urn:microsoft.com/office/officeart/2005/8/layout/lProcess2"/>
    <dgm:cxn modelId="{FED688CD-5A53-48A8-8502-366312A4FF2A}" type="presParOf" srcId="{51B61F3F-3248-4577-B34B-25E486793A80}" destId="{0B819B00-04F2-4076-B22C-159AE54E11A8}" srcOrd="0" destOrd="0" presId="urn:microsoft.com/office/officeart/2005/8/layout/lProcess2"/>
    <dgm:cxn modelId="{AAC5FFE0-B3E7-42B3-960E-2EE24914A695}" type="presParOf" srcId="{9CA209AA-C4D1-40CC-A526-E9C7BAFE4170}" destId="{8FF27F55-A20E-48FA-A082-B97E6E13579F}" srcOrd="7" destOrd="0" presId="urn:microsoft.com/office/officeart/2005/8/layout/lProcess2"/>
    <dgm:cxn modelId="{CE117E36-7EAD-4A8D-80D2-27C7FDBC3468}" type="presParOf" srcId="{9CA209AA-C4D1-40CC-A526-E9C7BAFE4170}" destId="{49B604AE-BA39-499A-B0DA-FCC150FE9414}" srcOrd="8" destOrd="0" presId="urn:microsoft.com/office/officeart/2005/8/layout/lProcess2"/>
    <dgm:cxn modelId="{27F00CC7-62D3-45F4-B43A-F4FFBF9FC7D2}" type="presParOf" srcId="{49B604AE-BA39-499A-B0DA-FCC150FE9414}" destId="{2826857A-5767-4DB3-A196-343BAB4ACEDB}" srcOrd="0" destOrd="0" presId="urn:microsoft.com/office/officeart/2005/8/layout/lProcess2"/>
    <dgm:cxn modelId="{0593607E-BEC3-4908-9233-D2FF3DAD2863}" type="presParOf" srcId="{49B604AE-BA39-499A-B0DA-FCC150FE9414}" destId="{5C4BBA90-066D-4216-81BD-E352A641C343}" srcOrd="1" destOrd="0" presId="urn:microsoft.com/office/officeart/2005/8/layout/lProcess2"/>
    <dgm:cxn modelId="{C178740E-B002-4354-8696-9A6B91F797F6}" type="presParOf" srcId="{49B604AE-BA39-499A-B0DA-FCC150FE9414}" destId="{29EF580A-1D3E-4BEC-A888-D354814BC71B}" srcOrd="2" destOrd="0" presId="urn:microsoft.com/office/officeart/2005/8/layout/lProcess2"/>
    <dgm:cxn modelId="{E020E62F-2199-40B9-80DE-57BE45D73737}" type="presParOf" srcId="{29EF580A-1D3E-4BEC-A888-D354814BC71B}" destId="{2068DE8C-34D9-4F90-AFAC-651EEDA569E1}" srcOrd="0" destOrd="0" presId="urn:microsoft.com/office/officeart/2005/8/layout/lProcess2"/>
    <dgm:cxn modelId="{3B5508F5-AC08-443E-8C0A-EA947EE46A4F}" type="presParOf" srcId="{2068DE8C-34D9-4F90-AFAC-651EEDA569E1}" destId="{FC8A7600-66AA-4C11-8FE3-1350709CB3F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308CD-D421-4073-AF35-FF88BBBFC2D6}">
      <dsp:nvSpPr>
        <dsp:cNvPr id="0" name=""/>
        <dsp:cNvSpPr/>
      </dsp:nvSpPr>
      <dsp:spPr>
        <a:xfrm>
          <a:off x="5888" y="0"/>
          <a:ext cx="2066242" cy="3007508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393E46"/>
              </a:solidFill>
            </a:rPr>
            <a:t>User Security</a:t>
          </a:r>
        </a:p>
      </dsp:txBody>
      <dsp:txXfrm>
        <a:off x="5888" y="0"/>
        <a:ext cx="2066242" cy="902252"/>
      </dsp:txXfrm>
    </dsp:sp>
    <dsp:sp modelId="{71C4DC98-7EDE-4953-AC13-897E5508D9D1}">
      <dsp:nvSpPr>
        <dsp:cNvPr id="0" name=""/>
        <dsp:cNvSpPr/>
      </dsp:nvSpPr>
      <dsp:spPr>
        <a:xfrm>
          <a:off x="212512" y="902252"/>
          <a:ext cx="1652993" cy="1954880"/>
        </a:xfrm>
        <a:prstGeom prst="roundRect">
          <a:avLst>
            <a:gd name="adj" fmla="val 10000"/>
          </a:avLst>
        </a:prstGeom>
        <a:solidFill>
          <a:srgbClr val="F96D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/>
            <a:t>Authentication System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Secure login and registration system</a:t>
          </a:r>
        </a:p>
      </dsp:txBody>
      <dsp:txXfrm>
        <a:off x="260927" y="950667"/>
        <a:ext cx="1556163" cy="1858050"/>
      </dsp:txXfrm>
    </dsp:sp>
    <dsp:sp modelId="{EF47E64E-6D5D-4D84-B583-0BF6D3FC91DB}">
      <dsp:nvSpPr>
        <dsp:cNvPr id="0" name=""/>
        <dsp:cNvSpPr/>
      </dsp:nvSpPr>
      <dsp:spPr>
        <a:xfrm>
          <a:off x="2227098" y="0"/>
          <a:ext cx="2066242" cy="3007508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393E46"/>
              </a:solidFill>
            </a:rPr>
            <a:t>Content Display</a:t>
          </a:r>
        </a:p>
      </dsp:txBody>
      <dsp:txXfrm>
        <a:off x="2227098" y="0"/>
        <a:ext cx="2066242" cy="902252"/>
      </dsp:txXfrm>
    </dsp:sp>
    <dsp:sp modelId="{5D5A9CBD-704E-4C23-B2A2-59439B503EBF}">
      <dsp:nvSpPr>
        <dsp:cNvPr id="0" name=""/>
        <dsp:cNvSpPr/>
      </dsp:nvSpPr>
      <dsp:spPr>
        <a:xfrm>
          <a:off x="2433723" y="902252"/>
          <a:ext cx="1652993" cy="1954880"/>
        </a:xfrm>
        <a:prstGeom prst="roundRect">
          <a:avLst>
            <a:gd name="adj" fmla="val 10000"/>
          </a:avLst>
        </a:prstGeom>
        <a:solidFill>
          <a:srgbClr val="F96D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/>
            <a:t>Dynamic Categories and Activities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Updated in real-time, ensuring relevant content.</a:t>
          </a:r>
        </a:p>
      </dsp:txBody>
      <dsp:txXfrm>
        <a:off x="2482138" y="950667"/>
        <a:ext cx="1556163" cy="1858050"/>
      </dsp:txXfrm>
    </dsp:sp>
    <dsp:sp modelId="{E3D0C440-7191-43E9-B7CC-2598404F6C66}">
      <dsp:nvSpPr>
        <dsp:cNvPr id="0" name=""/>
        <dsp:cNvSpPr/>
      </dsp:nvSpPr>
      <dsp:spPr>
        <a:xfrm>
          <a:off x="4448309" y="0"/>
          <a:ext cx="2066242" cy="3007508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393E46"/>
              </a:solidFill>
            </a:rPr>
            <a:t>Marketing &amp; Engagement</a:t>
          </a:r>
        </a:p>
      </dsp:txBody>
      <dsp:txXfrm>
        <a:off x="4448309" y="0"/>
        <a:ext cx="2066242" cy="902252"/>
      </dsp:txXfrm>
    </dsp:sp>
    <dsp:sp modelId="{5462FE7C-D261-492B-B78E-074751441A57}">
      <dsp:nvSpPr>
        <dsp:cNvPr id="0" name=""/>
        <dsp:cNvSpPr/>
      </dsp:nvSpPr>
      <dsp:spPr>
        <a:xfrm>
          <a:off x="4654933" y="902252"/>
          <a:ext cx="1652993" cy="1954880"/>
        </a:xfrm>
        <a:prstGeom prst="roundRect">
          <a:avLst>
            <a:gd name="adj" fmla="val 10000"/>
          </a:avLst>
        </a:prstGeom>
        <a:solidFill>
          <a:srgbClr val="F96D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/>
            <a:t>Promotions &amp; Discounts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Special deals to make traveling more affordable</a:t>
          </a:r>
        </a:p>
      </dsp:txBody>
      <dsp:txXfrm>
        <a:off x="4703348" y="950667"/>
        <a:ext cx="1556163" cy="1858050"/>
      </dsp:txXfrm>
    </dsp:sp>
    <dsp:sp modelId="{2149311F-63CC-45B9-A1CC-37588BC412C7}">
      <dsp:nvSpPr>
        <dsp:cNvPr id="0" name=""/>
        <dsp:cNvSpPr/>
      </dsp:nvSpPr>
      <dsp:spPr>
        <a:xfrm>
          <a:off x="6669519" y="0"/>
          <a:ext cx="2066242" cy="3007508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393E46"/>
              </a:solidFill>
            </a:rPr>
            <a:t>Payment &amp; Transaction</a:t>
          </a:r>
        </a:p>
      </dsp:txBody>
      <dsp:txXfrm>
        <a:off x="6669519" y="0"/>
        <a:ext cx="2066242" cy="902252"/>
      </dsp:txXfrm>
    </dsp:sp>
    <dsp:sp modelId="{0B819B00-04F2-4076-B22C-159AE54E11A8}">
      <dsp:nvSpPr>
        <dsp:cNvPr id="0" name=""/>
        <dsp:cNvSpPr/>
      </dsp:nvSpPr>
      <dsp:spPr>
        <a:xfrm>
          <a:off x="6876144" y="902252"/>
          <a:ext cx="1652993" cy="1954880"/>
        </a:xfrm>
        <a:prstGeom prst="roundRect">
          <a:avLst>
            <a:gd name="adj" fmla="val 10000"/>
          </a:avLst>
        </a:prstGeom>
        <a:solidFill>
          <a:srgbClr val="F96D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/>
            <a:t>Multiple Payment Method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For seamless and flexible transactions</a:t>
          </a:r>
        </a:p>
      </dsp:txBody>
      <dsp:txXfrm>
        <a:off x="6924559" y="950667"/>
        <a:ext cx="1556163" cy="1858050"/>
      </dsp:txXfrm>
    </dsp:sp>
    <dsp:sp modelId="{2826857A-5767-4DB3-A196-343BAB4ACEDB}">
      <dsp:nvSpPr>
        <dsp:cNvPr id="0" name=""/>
        <dsp:cNvSpPr/>
      </dsp:nvSpPr>
      <dsp:spPr>
        <a:xfrm>
          <a:off x="8890730" y="0"/>
          <a:ext cx="2066242" cy="3007508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solidFill>
                <a:srgbClr val="393E46"/>
              </a:solidFill>
            </a:rPr>
            <a:t>Administrative &amp; Management</a:t>
          </a:r>
        </a:p>
      </dsp:txBody>
      <dsp:txXfrm>
        <a:off x="8890730" y="0"/>
        <a:ext cx="2066242" cy="902252"/>
      </dsp:txXfrm>
    </dsp:sp>
    <dsp:sp modelId="{FC8A7600-66AA-4C11-8FE3-1350709CB3FB}">
      <dsp:nvSpPr>
        <dsp:cNvPr id="0" name=""/>
        <dsp:cNvSpPr/>
      </dsp:nvSpPr>
      <dsp:spPr>
        <a:xfrm>
          <a:off x="9097354" y="902252"/>
          <a:ext cx="1652993" cy="1954880"/>
        </a:xfrm>
        <a:prstGeom prst="roundRect">
          <a:avLst>
            <a:gd name="adj" fmla="val 10000"/>
          </a:avLst>
        </a:prstGeom>
        <a:solidFill>
          <a:srgbClr val="F96D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800" b="1" kern="1200"/>
            <a:t>Admin Dashboard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Exclusive tools for managing content and monitoring activities</a:t>
          </a:r>
        </a:p>
      </dsp:txBody>
      <dsp:txXfrm>
        <a:off x="9145769" y="950667"/>
        <a:ext cx="1556163" cy="1858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AD0D4-BADE-0C14-42F3-79C3E76F9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E1E08-9282-1257-6214-F00F0D199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8143F-FE61-80A1-A2C0-C3746C50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1AF93-4DF1-AFE6-6EB2-0BCD59D8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75305-F26E-6F73-C532-076A8A43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5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F424-76D1-47D5-BC26-9053B01F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4E157-B5E6-3EBE-A92F-2E58F8232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871DF-E613-8E4F-0FC8-B7276AD8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4F720-4DCC-DAD6-3611-C2E59FC0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2746C-6C7E-A802-7D6E-5CB9FF69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5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522575-DE80-DD5B-DB41-EF8147A5C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44A2EF-07A5-9102-DB86-CDE3690D9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A1A9-A34A-8B2E-D939-2E61C6D7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40563-9751-B3CE-5769-B2DAD6B3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36E2-BD3B-8F25-30F3-285D99A8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4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B7945-E355-3323-0282-DE257267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4E458-08DA-1378-D593-B87A9A540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6C836-A6F1-82CA-79F5-8FCF4F84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7D831-90F8-DD8C-C8F7-5EE635E9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F88DA-0678-3B1C-2815-C74AAD1B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0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68EC-55D8-6AE9-3B51-F29DD9EEE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6E2C3-4A1C-E72D-3DE7-DEBFE0AE2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44F73-AE68-C7D5-50FA-1ADEBD793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B4F5-C79E-6C1E-C79C-12EDE9F6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59FB0-D341-10E4-2DF1-44AB7C72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47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1244-A291-C33D-F328-E8B78A8D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E084-6BB9-2614-5738-2EE0E14B9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FEFAF-76E5-D2E1-C28E-BC677F13E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D5528-ECA9-5AE4-0EAC-CF058026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EE97C-28E9-E9A3-80F0-34FE551C6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5D27-88F5-B525-2B6B-78CF1CC5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4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5DAC-EF33-1914-A2A9-77E85FD5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92B46-8B0D-E465-1B2B-26AB3F1CC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87223-04E2-50A8-CB4E-64B906C7D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E02AF-3BCE-3F60-CAA3-1660EEB39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A14D6-3BE8-02AB-102B-FF077D9D5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84E01-7DE8-7D5D-575B-35F7EF73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EDDE3-7A50-CB34-B96C-9D76567C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833784-EFC5-A963-E131-7B2F32C2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5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00421-0DC0-D8FD-2EE1-A9E74062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03EFBF-EF61-19AC-C1D2-CC8057CE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C398C-14E4-9B5B-52C0-725AE668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74CAA-7433-ADBF-BE6D-64637B06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0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B23AD0-38D5-99E7-E78E-28A1F94B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D8B9C-2722-EAF1-AA18-B6031A123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D3890-6ED1-CF09-8D0C-8738EBEA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01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BA1C-5A6D-3B0A-F452-A0FA5F25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B6E5-F25E-EC40-9CF8-929A2F56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9261F-F5BC-95D3-F14B-4C83EBABB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19442-648B-187C-A34E-FAA5C23E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E6634-0CA4-F3D5-9F93-AD9B48A1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0218-8E85-3189-F21E-CEC1F004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7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D518-2175-B63B-8E37-86CA8CC3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60489F-690F-4623-54ED-7364A789E6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FC4B0-32CF-8F3B-8A15-E0DD0294E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70808-7870-94C8-65EA-EF7A6795B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48B21-BE22-E44D-B2D7-96F38BFFA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ACB02-341F-05D6-72B9-A4CFE5B1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E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51422-6A94-DB52-8146-E76843C85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32902-026E-63BC-AD02-5B2780611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FC2C2-D95C-D367-C703-6619AB4B6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4C9FF-05E9-4E50-AE70-8819FE8DAD70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4C1F3-3D16-BD93-22D5-0552AEB27A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6BC7-275A-A794-D403-DDD9A4446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10F06-89A8-4A25-BA0F-83752D05D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ripnest-finpro-dibimbing.vercel.app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C7AB-A69D-554E-9491-A996D31440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1C6C5-1FEB-B514-ABF1-AF7623C4A1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Front-End Web Development</a:t>
            </a:r>
          </a:p>
          <a:p>
            <a:r>
              <a:rPr lang="en-US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DiBimbing – Batch 19</a:t>
            </a:r>
          </a:p>
          <a:p>
            <a:r>
              <a:rPr lang="en-US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Rama Davana</a:t>
            </a:r>
          </a:p>
        </p:txBody>
      </p:sp>
    </p:spTree>
    <p:extLst>
      <p:ext uri="{BB962C8B-B14F-4D97-AF65-F5344CB8AC3E}">
        <p14:creationId xmlns:p14="http://schemas.microsoft.com/office/powerpoint/2010/main" val="421724853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A45D-A9A3-E4C1-1EBF-58EC6F86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08FE-FA77-E53E-EF65-4CA90544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Wireframe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F2B67-71C6-95A7-AE8D-1641E510BBB5}"/>
              </a:ext>
            </a:extLst>
          </p:cNvPr>
          <p:cNvSpPr txBox="1"/>
          <p:nvPr/>
        </p:nvSpPr>
        <p:spPr>
          <a:xfrm>
            <a:off x="0" y="2246573"/>
            <a:ext cx="356947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Categories</a:t>
            </a:r>
          </a:p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Page</a:t>
            </a:r>
          </a:p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Activities</a:t>
            </a:r>
          </a:p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5C578-CC7B-8213-0B7D-12744F49F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64" y="1600201"/>
            <a:ext cx="2731593" cy="4462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F44DC-8FDB-D74E-08B7-B721AC778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83" y="1600200"/>
            <a:ext cx="2861588" cy="44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038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56884-4288-E6F3-CF62-3D5A27608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DC1A1-2897-0E70-D3D3-91CAF69C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Wireframe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48083-246B-7193-80AC-ED76FDB617B9}"/>
              </a:ext>
            </a:extLst>
          </p:cNvPr>
          <p:cNvSpPr txBox="1"/>
          <p:nvPr/>
        </p:nvSpPr>
        <p:spPr>
          <a:xfrm>
            <a:off x="0" y="2554350"/>
            <a:ext cx="356947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Cart Page</a:t>
            </a:r>
          </a:p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&amp;</a:t>
            </a:r>
          </a:p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Transaction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E8851-3EF1-68CE-B2BA-A1ECB2436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565" y="1649766"/>
            <a:ext cx="3549055" cy="449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0C6BF-9B9A-8E48-9CBB-1B63E2001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84" y="1649765"/>
            <a:ext cx="3549055" cy="29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3300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639E9-4B14-E152-60A9-C00734936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0C7D2-EF78-A727-407C-A1A3894D6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Wireframe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179A1-0EB8-8A1A-1B6F-E040C86998A7}"/>
              </a:ext>
            </a:extLst>
          </p:cNvPr>
          <p:cNvSpPr txBox="1"/>
          <p:nvPr/>
        </p:nvSpPr>
        <p:spPr>
          <a:xfrm>
            <a:off x="352110" y="2705725"/>
            <a:ext cx="35694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Admin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DD126-CE98-C948-E2AC-50F0C016E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60" y="1542405"/>
            <a:ext cx="3176639" cy="2326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6644A2-8DDA-9933-FAC8-57BB1F8A5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18" y="1524746"/>
            <a:ext cx="3200750" cy="2344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DEF06B-9A4B-6C07-2B1B-A1A307760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20" y="4052009"/>
            <a:ext cx="3176639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511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ED9B6-5DEE-273B-6FC5-3ABF854F3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50A6-0DDA-3112-BFC1-C0E3C8F8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Project Timeline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BC528A7-2B6F-F335-E285-2DDAC5D68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408301"/>
              </p:ext>
            </p:extLst>
          </p:nvPr>
        </p:nvGraphicFramePr>
        <p:xfrm>
          <a:off x="2438400" y="1574799"/>
          <a:ext cx="9130772" cy="3586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9">
                  <a:extLst>
                    <a:ext uri="{9D8B030D-6E8A-4147-A177-3AD203B41FA5}">
                      <a16:colId xmlns:a16="http://schemas.microsoft.com/office/drawing/2014/main" val="4240309380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848505801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3632109129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736473893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07152013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3011875347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283104223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1496963686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642828049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4041417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1948374341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638858870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427421827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3233709138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822710459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033883539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156903276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995155888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923137593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3025664775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1328459227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197404340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3443996520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151400754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037793898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317929975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961199779"/>
                    </a:ext>
                  </a:extLst>
                </a:gridCol>
                <a:gridCol w="326099">
                  <a:extLst>
                    <a:ext uri="{9D8B030D-6E8A-4147-A177-3AD203B41FA5}">
                      <a16:colId xmlns:a16="http://schemas.microsoft.com/office/drawing/2014/main" val="2166532817"/>
                    </a:ext>
                  </a:extLst>
                </a:gridCol>
              </a:tblGrid>
              <a:tr h="512354"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Onest"/>
                        </a:rPr>
                        <a:t>Week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Onest"/>
                        </a:rPr>
                        <a:t>Week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Onest"/>
                        </a:rPr>
                        <a:t>Week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Onest"/>
                        </a:rPr>
                        <a:t>Week 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221012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latin typeface="Onest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557983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338366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028937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22090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188246"/>
                  </a:ext>
                </a:extLst>
              </a:tr>
              <a:tr h="512354"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>
                        <a:latin typeface="Ones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0296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DC0166E-6ED3-36C1-8361-CD05AF09B14C}"/>
              </a:ext>
            </a:extLst>
          </p:cNvPr>
          <p:cNvSpPr txBox="1"/>
          <p:nvPr/>
        </p:nvSpPr>
        <p:spPr>
          <a:xfrm>
            <a:off x="8968188" y="5394294"/>
            <a:ext cx="260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Onest"/>
              </a:rPr>
              <a:t>Red</a:t>
            </a:r>
            <a:r>
              <a:rPr lang="en-US" b="1">
                <a:solidFill>
                  <a:srgbClr val="F2F2F2"/>
                </a:solidFill>
                <a:latin typeface="Onest"/>
              </a:rPr>
              <a:t>	= No Progress</a:t>
            </a:r>
          </a:p>
          <a:p>
            <a:r>
              <a:rPr lang="en-US" b="1">
                <a:solidFill>
                  <a:srgbClr val="FFFF00"/>
                </a:solidFill>
                <a:latin typeface="Onest"/>
              </a:rPr>
              <a:t>Yellow</a:t>
            </a:r>
            <a:r>
              <a:rPr lang="en-US" b="1">
                <a:solidFill>
                  <a:srgbClr val="F2F2F2"/>
                </a:solidFill>
                <a:latin typeface="Onest"/>
              </a:rPr>
              <a:t>	= Half activities</a:t>
            </a:r>
          </a:p>
          <a:p>
            <a:r>
              <a:rPr lang="en-US" b="1">
                <a:solidFill>
                  <a:srgbClr val="00B050"/>
                </a:solidFill>
                <a:latin typeface="Onest"/>
              </a:rPr>
              <a:t>Green</a:t>
            </a:r>
            <a:r>
              <a:rPr lang="en-US" b="1">
                <a:solidFill>
                  <a:srgbClr val="F2F2F2"/>
                </a:solidFill>
                <a:latin typeface="Onest"/>
              </a:rPr>
              <a:t>	= Full activities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6282C45-1E4A-0F54-D73A-CB2644FDD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22307"/>
              </p:ext>
            </p:extLst>
          </p:nvPr>
        </p:nvGraphicFramePr>
        <p:xfrm>
          <a:off x="606287" y="1574798"/>
          <a:ext cx="1832113" cy="358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113">
                  <a:extLst>
                    <a:ext uri="{9D8B030D-6E8A-4147-A177-3AD203B41FA5}">
                      <a16:colId xmlns:a16="http://schemas.microsoft.com/office/drawing/2014/main" val="2391222714"/>
                    </a:ext>
                  </a:extLst>
                </a:gridCol>
              </a:tblGrid>
              <a:tr h="51152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Onest"/>
                        </a:rPr>
                        <a:t>WEEK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30629"/>
                  </a:ext>
                </a:extLst>
              </a:tr>
              <a:tr h="511526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2F2F2"/>
                          </a:solidFill>
                          <a:latin typeface="Onest"/>
                        </a:rPr>
                        <a:t>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888371"/>
                  </a:ext>
                </a:extLst>
              </a:tr>
              <a:tr h="511526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Onest"/>
                        </a:rPr>
                        <a:t>Ideas/Concept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405206"/>
                  </a:ext>
                </a:extLst>
              </a:tr>
              <a:tr h="511526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Onest"/>
                        </a:rPr>
                        <a:t>Understanding 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36339"/>
                  </a:ext>
                </a:extLst>
              </a:tr>
              <a:tr h="511526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Onest"/>
                        </a:rPr>
                        <a:t>App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779620"/>
                  </a:ext>
                </a:extLst>
              </a:tr>
              <a:tr h="511526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Onest"/>
                        </a:rPr>
                        <a:t>Wireframing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955447"/>
                  </a:ext>
                </a:extLst>
              </a:tr>
              <a:tr h="517323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Onest"/>
                        </a:rPr>
                        <a:t>Pengerjaan Project-Deployment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024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55239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11EC8-CE34-C0B9-E87E-66D7D0369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F9CE-577F-AC71-E031-799247E0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Challenge &amp; Resolver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D81E86-686E-9AC1-D645-910F8E09B9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316458"/>
              </p:ext>
            </p:extLst>
          </p:nvPr>
        </p:nvGraphicFramePr>
        <p:xfrm>
          <a:off x="606287" y="1653944"/>
          <a:ext cx="10962862" cy="3603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1431">
                  <a:extLst>
                    <a:ext uri="{9D8B030D-6E8A-4147-A177-3AD203B41FA5}">
                      <a16:colId xmlns:a16="http://schemas.microsoft.com/office/drawing/2014/main" val="1467343106"/>
                    </a:ext>
                  </a:extLst>
                </a:gridCol>
                <a:gridCol w="5481431">
                  <a:extLst>
                    <a:ext uri="{9D8B030D-6E8A-4147-A177-3AD203B41FA5}">
                      <a16:colId xmlns:a16="http://schemas.microsoft.com/office/drawing/2014/main" val="3039988121"/>
                    </a:ext>
                  </a:extLst>
                </a:gridCol>
              </a:tblGrid>
              <a:tr h="1201285">
                <a:tc>
                  <a:txBody>
                    <a:bodyPr/>
                    <a:lstStyle/>
                    <a:p>
                      <a:pPr algn="ctr"/>
                      <a:r>
                        <a:rPr lang="en-US" sz="4400"/>
                        <a:t>Challenge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/>
                        <a:t>Resolver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224927"/>
                  </a:ext>
                </a:extLst>
              </a:tr>
              <a:tr h="1201285">
                <a:tc>
                  <a:txBody>
                    <a:bodyPr/>
                    <a:lstStyle/>
                    <a:p>
                      <a:pPr algn="ctr"/>
                      <a:r>
                        <a:rPr lang="en-US" sz="4400"/>
                        <a:t>Time/Deadline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Curi-curi waktu (di sela keterbatasan)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Papas jam tidur (3 jam)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Fokus (ingat tujuan, impian)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50366"/>
                  </a:ext>
                </a:extLst>
              </a:tr>
              <a:tr h="1201285">
                <a:tc>
                  <a:txBody>
                    <a:bodyPr/>
                    <a:lstStyle/>
                    <a:p>
                      <a:pPr algn="ctr"/>
                      <a:r>
                        <a:rPr lang="en-US" sz="4400"/>
                        <a:t>Bugs/Errors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Self-learning (max 3-6 jam solving)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Communicate (max 1 hari respon)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800"/>
                        <a:t>AI (pasti ketemu)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485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5589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94DA4-F627-58DE-70E3-94DAAD1B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DA5E-9BDE-371E-5E9D-AF09ADD30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69" y="1576266"/>
            <a:ext cx="10962861" cy="370546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App Demo</a:t>
            </a:r>
            <a:b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</a:br>
            <a:b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</a:br>
            <a:r>
              <a:rPr lang="en-US" sz="4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  <a:hlinkClick r:id="rId2"/>
              </a:rPr>
              <a:t>https://tripnest-finpro-dibimbing.vercel.app/</a:t>
            </a:r>
            <a:br>
              <a:rPr lang="en-US" sz="4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</a:br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Project Deployment by Vercel</a:t>
            </a:r>
            <a:b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</a:br>
            <a:b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</a:br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(Positive Case of full-cycle activities)</a:t>
            </a:r>
            <a:b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</a:br>
            <a:endParaRPr lang="en-US" sz="4000" b="1">
              <a:solidFill>
                <a:srgbClr val="F96D00"/>
              </a:solidFill>
              <a:latin typeface="Ones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5380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DFA78-CD30-017C-7C3A-ABBD2AB5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D20C-61A8-AC21-C0E9-D28825657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69" y="2475758"/>
            <a:ext cx="10962861" cy="1906483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QnA</a:t>
            </a:r>
            <a:b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</a:br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(Max 2 pertanyaan dari 2 orang)</a:t>
            </a:r>
          </a:p>
        </p:txBody>
      </p:sp>
    </p:spTree>
    <p:extLst>
      <p:ext uri="{BB962C8B-B14F-4D97-AF65-F5344CB8AC3E}">
        <p14:creationId xmlns:p14="http://schemas.microsoft.com/office/powerpoint/2010/main" val="113584469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9A71D-D811-8AD8-95A7-473AF078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05C0-05F4-4F9A-671A-CB21FDBC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69" y="3021953"/>
            <a:ext cx="10962861" cy="814094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End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236024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37D51-863E-6940-6A4B-17EB4F236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F0EE-DC64-96EE-6883-5563F508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Writer’s 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7CCF8A-A355-96C4-7CE6-2A585BB0A8DE}"/>
              </a:ext>
            </a:extLst>
          </p:cNvPr>
          <p:cNvSpPr txBox="1"/>
          <p:nvPr/>
        </p:nvSpPr>
        <p:spPr>
          <a:xfrm>
            <a:off x="4750905" y="1536174"/>
            <a:ext cx="6311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Nama : </a:t>
            </a:r>
            <a:r>
              <a:rPr lang="en-US" sz="2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Rama Davana</a:t>
            </a:r>
            <a:endParaRPr lang="en-US" sz="2000">
              <a:solidFill>
                <a:srgbClr val="F96D00"/>
              </a:solidFill>
              <a:latin typeface="Onest"/>
              <a:cs typeface="Times New Roman" panose="02020603050405020304" pitchFamily="18" charset="0"/>
            </a:endParaRPr>
          </a:p>
          <a:p>
            <a:pPr algn="just"/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Pendidikan: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Universitas Gunadarma (2019 – 2023)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S1 Ilmu Komputer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Sistem Informasi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Dibimbing.id (2024 – Present)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Front-End Web Development (Batch-19)</a:t>
            </a:r>
          </a:p>
          <a:p>
            <a:pPr marL="0" lvl="1" algn="just"/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Domisili : </a:t>
            </a:r>
            <a:r>
              <a:rPr lang="en-US" sz="2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Tangerang</a:t>
            </a:r>
            <a:endParaRPr lang="en-US" sz="2000">
              <a:solidFill>
                <a:srgbClr val="F96D00"/>
              </a:solidFill>
              <a:latin typeface="Onest"/>
              <a:cs typeface="Times New Roman" panose="02020603050405020304" pitchFamily="18" charset="0"/>
            </a:endParaRPr>
          </a:p>
          <a:p>
            <a:pPr marL="0" lvl="1" algn="just"/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Usia : </a:t>
            </a:r>
            <a:r>
              <a:rPr lang="en-US" sz="2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23 Tahun</a:t>
            </a:r>
          </a:p>
          <a:p>
            <a:pPr marL="0" lvl="1" algn="just"/>
            <a:endParaRPr lang="en-US" sz="2000" i="1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pPr marL="0" lvl="1" algn="just"/>
            <a:r>
              <a:rPr lang="en-US" sz="2000" i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“Dibilang freshgraduate, udah gak fresh-fresh banget sih..”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0EF1C-7D84-2F95-18AF-AAB5F32D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8" y="1720626"/>
            <a:ext cx="3417904" cy="34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744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31FD-8B8B-B6E8-74F0-52CDB954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Background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F9E8C8-CE7E-2D6B-3484-B9D59CEC00BF}"/>
              </a:ext>
            </a:extLst>
          </p:cNvPr>
          <p:cNvGrpSpPr/>
          <p:nvPr/>
        </p:nvGrpSpPr>
        <p:grpSpPr>
          <a:xfrm>
            <a:off x="692426" y="1612202"/>
            <a:ext cx="3020560" cy="1917300"/>
            <a:chOff x="606286" y="1662610"/>
            <a:chExt cx="3690116" cy="23422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0C9C55-C4C1-AAA6-2FAD-FDE3A5DCF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86" y="3108171"/>
              <a:ext cx="3690116" cy="8967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5997AF-E38F-BA0F-586E-CFED9A47F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042" y="1662610"/>
              <a:ext cx="1820605" cy="144556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5878241-8A19-0BC6-173E-70983432B963}"/>
              </a:ext>
            </a:extLst>
          </p:cNvPr>
          <p:cNvSpPr txBox="1"/>
          <p:nvPr/>
        </p:nvSpPr>
        <p:spPr>
          <a:xfrm>
            <a:off x="3896139" y="1590510"/>
            <a:ext cx="76730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“Trip”</a:t>
            </a: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 – perjalanan, petualangan, dan eksplorasi</a:t>
            </a:r>
          </a:p>
          <a:p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“Nest”</a:t>
            </a: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 – sarang, tempat berlindung, atau rumah yang nyaman</a:t>
            </a:r>
          </a:p>
          <a:p>
            <a:pPr algn="just"/>
            <a:endParaRPr lang="en-US" sz="2000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Nama </a:t>
            </a:r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"TripNest" </a:t>
            </a: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dipilih dengan penuh pertimbangan untuk mencerminkan visi dan tujuan dari aplikasi ini sebagai sahabat terbaik dalam merencanakan perjalanan.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6CACF-E57D-5CAF-9951-32268183BE1D}"/>
              </a:ext>
            </a:extLst>
          </p:cNvPr>
          <p:cNvSpPr txBox="1"/>
          <p:nvPr/>
        </p:nvSpPr>
        <p:spPr>
          <a:xfrm>
            <a:off x="622852" y="3646471"/>
            <a:ext cx="10946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Traveling</a:t>
            </a: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 telah menjadi bagian penting dalam kehidupan manusia, memberikan peluang untuk eksplorasi, relaksasi, dan pengalaman baru. Namun, </a:t>
            </a:r>
            <a:r>
              <a:rPr lang="en-US" sz="2000" i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planning &amp; booking </a:t>
            </a: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aktivitas travel maupun akomodasi sering kali terasa rumit, terutama dengan banyaknya pilihan yang tersedia.</a:t>
            </a:r>
          </a:p>
          <a:p>
            <a:pPr algn="just"/>
            <a:endParaRPr lang="en-US" sz="2000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pPr algn="just"/>
            <a:r>
              <a:rPr lang="en-US" sz="2000" i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“Recognizing the need for a seamless and user-friendly solution, </a:t>
            </a:r>
            <a:r>
              <a:rPr lang="en-US" sz="2000" b="1" i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TripNest</a:t>
            </a:r>
            <a:r>
              <a:rPr lang="en-US" sz="2000" i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 was created to redefine how people plan their journeys.”</a:t>
            </a:r>
          </a:p>
          <a:p>
            <a:pPr algn="just"/>
            <a:endParaRPr lang="en-US" sz="2000" i="1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pPr algn="r"/>
            <a:r>
              <a:rPr lang="en-US" sz="2000" i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- TripNest CEO, Rama Davana</a:t>
            </a:r>
          </a:p>
        </p:txBody>
      </p:sp>
    </p:spTree>
    <p:extLst>
      <p:ext uri="{BB962C8B-B14F-4D97-AF65-F5344CB8AC3E}">
        <p14:creationId xmlns:p14="http://schemas.microsoft.com/office/powerpoint/2010/main" val="131147313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BFDCF-707D-90CB-4F15-84E93000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D8D64-3370-45BE-7EEC-38171F7DA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App Brief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86E1C-54E8-94B3-7364-8B7C948E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6" y="3429000"/>
            <a:ext cx="3620466" cy="3620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D21605-06A1-1262-89A1-0D505456DAEB}"/>
              </a:ext>
            </a:extLst>
          </p:cNvPr>
          <p:cNvSpPr txBox="1"/>
          <p:nvPr/>
        </p:nvSpPr>
        <p:spPr>
          <a:xfrm>
            <a:off x="4353339" y="1609515"/>
            <a:ext cx="713629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Simplified Browsing and Booking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TripNest mengadopsi </a:t>
            </a:r>
            <a:r>
              <a:rPr lang="en-US" sz="2000" i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Browse-First Approach</a:t>
            </a: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 yang memungkinkan pengguna menjelajahi konten tanpa harus </a:t>
            </a:r>
            <a:r>
              <a:rPr lang="en-US" sz="2000" i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register</a:t>
            </a: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 atau </a:t>
            </a:r>
            <a:r>
              <a:rPr lang="en-US" sz="2000" i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login</a:t>
            </a: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 terlebih dahulu.</a:t>
            </a:r>
          </a:p>
          <a:p>
            <a:pPr algn="just"/>
            <a:endParaRPr lang="en-US" sz="2000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pPr algn="just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Comprehensive Role Management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Guest users – Public Content only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Registered users – Doing transaction activities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Admin users – Manage CRUD on website</a:t>
            </a:r>
          </a:p>
          <a:p>
            <a:pPr algn="just"/>
            <a:endParaRPr lang="en-US" sz="2000" b="1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pPr algn="just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Cross-Device Compatibility</a:t>
            </a: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 – Responsive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Desktop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Tablet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Mobile</a:t>
            </a:r>
            <a:endParaRPr lang="en-US" sz="2000" b="1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pPr algn="just"/>
            <a:endParaRPr lang="en-US" sz="2000" b="1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A45E69-974B-F3F2-7353-8E35123B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73" y="1527616"/>
            <a:ext cx="2527851" cy="252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978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CFAC-EDAB-1057-2FE0-F70924B13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98ED-1A05-9D43-35FA-B243D7C5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EFE48-C554-0FFF-4E0B-62E390652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43" y="1510746"/>
            <a:ext cx="2882348" cy="2882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BA3480-697C-DA62-6E17-6364FCED9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95" y="1667562"/>
            <a:ext cx="2745410" cy="27454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0A0CB4-C6BE-3955-783F-A8B5E807D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17" y="2067339"/>
            <a:ext cx="2966817" cy="17791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313CC6-82CE-E891-1497-67D08A1F6185}"/>
              </a:ext>
            </a:extLst>
          </p:cNvPr>
          <p:cNvSpPr txBox="1"/>
          <p:nvPr/>
        </p:nvSpPr>
        <p:spPr>
          <a:xfrm>
            <a:off x="5214937" y="4362002"/>
            <a:ext cx="176212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v15.0.3</a:t>
            </a:r>
          </a:p>
          <a:p>
            <a:pPr algn="ctr"/>
            <a:endParaRPr lang="en-US" sz="2000" b="1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pPr algn="ctr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Next.js</a:t>
            </a:r>
          </a:p>
          <a:p>
            <a:pPr algn="ctr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(Pages Router)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AC97DB-C410-B798-5014-321CAD376F59}"/>
              </a:ext>
            </a:extLst>
          </p:cNvPr>
          <p:cNvSpPr txBox="1"/>
          <p:nvPr/>
        </p:nvSpPr>
        <p:spPr>
          <a:xfrm>
            <a:off x="1830031" y="4362002"/>
            <a:ext cx="16523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v3.4.1</a:t>
            </a:r>
          </a:p>
          <a:p>
            <a:pPr algn="ctr"/>
            <a:endParaRPr lang="en-US" sz="2000" b="1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pPr algn="ctr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TailwindCSS</a:t>
            </a:r>
          </a:p>
          <a:p>
            <a:pPr algn="ctr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(Styling)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202264-CB12-326C-704A-52833E49FBAD}"/>
              </a:ext>
            </a:extLst>
          </p:cNvPr>
          <p:cNvSpPr txBox="1"/>
          <p:nvPr/>
        </p:nvSpPr>
        <p:spPr>
          <a:xfrm>
            <a:off x="8363881" y="4392077"/>
            <a:ext cx="19158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v19.0.0</a:t>
            </a:r>
          </a:p>
          <a:p>
            <a:pPr algn="ctr"/>
            <a:endParaRPr lang="en-US" sz="2000" b="1">
              <a:solidFill>
                <a:srgbClr val="F2F2F2"/>
              </a:solidFill>
              <a:latin typeface="Onest"/>
              <a:cs typeface="Times New Roman" panose="02020603050405020304" pitchFamily="18" charset="0"/>
            </a:endParaRPr>
          </a:p>
          <a:p>
            <a:pPr algn="ctr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React.js</a:t>
            </a:r>
          </a:p>
          <a:p>
            <a:pPr algn="ctr"/>
            <a:r>
              <a:rPr lang="en-US" sz="20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(JavaScript/JSX)</a:t>
            </a:r>
          </a:p>
        </p:txBody>
      </p:sp>
    </p:spTree>
    <p:extLst>
      <p:ext uri="{BB962C8B-B14F-4D97-AF65-F5344CB8AC3E}">
        <p14:creationId xmlns:p14="http://schemas.microsoft.com/office/powerpoint/2010/main" val="26063574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A46FB-2B64-E209-0FF2-6749D46D8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B462-95C6-4D2D-FCA9-21916D7D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Key Features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6A1CF03-3FE1-BF26-0AAA-0A3A44707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616473"/>
              </p:ext>
            </p:extLst>
          </p:nvPr>
        </p:nvGraphicFramePr>
        <p:xfrm>
          <a:off x="614569" y="3137497"/>
          <a:ext cx="10962861" cy="3007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8F15079-581F-CF11-0CFD-73E010C9C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84" y="1630115"/>
            <a:ext cx="1219048" cy="1219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3157E-21BF-F610-227B-2A0237008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79" y="1630115"/>
            <a:ext cx="1219048" cy="1219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685B24-B907-9DD8-73FB-EA7A2411E5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75" y="1630115"/>
            <a:ext cx="1219048" cy="12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7BEE05-7138-18B7-ADC5-0DE9A7DDF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71" y="1630115"/>
            <a:ext cx="1219048" cy="12190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16E42D-EF6D-5517-A761-7842108399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580" y="1630115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655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E1BD6-FEF1-F8ED-877D-E71698D5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108D-304C-A74F-2DD6-C755DE8B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669" y="805070"/>
            <a:ext cx="5473148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App Flow &amp; Access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4D166-44DA-D980-453A-E286AFA80530}"/>
              </a:ext>
            </a:extLst>
          </p:cNvPr>
          <p:cNvSpPr txBox="1"/>
          <p:nvPr/>
        </p:nvSpPr>
        <p:spPr>
          <a:xfrm>
            <a:off x="6096000" y="1602822"/>
            <a:ext cx="5473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tabLst>
                <a:tab pos="576263" algn="l"/>
                <a:tab pos="914400" algn="l"/>
              </a:tabLst>
            </a:pPr>
            <a:r>
              <a:rPr lang="en-US" sz="1200" b="1">
                <a:solidFill>
                  <a:srgbClr val="00B0F0"/>
                </a:solidFill>
                <a:latin typeface="Onest"/>
                <a:cs typeface="Times New Roman" panose="02020603050405020304" pitchFamily="18" charset="0"/>
              </a:rPr>
              <a:t>Blue	-&gt;	</a:t>
            </a:r>
            <a:r>
              <a:rPr lang="en-US" sz="12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Public Content, dapat diakses oleh siapapun</a:t>
            </a:r>
          </a:p>
          <a:p>
            <a:pPr algn="just">
              <a:tabLst>
                <a:tab pos="576263" algn="l"/>
                <a:tab pos="914400" algn="l"/>
              </a:tabLst>
            </a:pPr>
            <a:r>
              <a:rPr lang="en-US" sz="12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Orange	-&gt;	</a:t>
            </a:r>
            <a:r>
              <a:rPr lang="en-US" sz="12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User Features, hanya dapat digunakan oleh role “User”</a:t>
            </a:r>
          </a:p>
          <a:p>
            <a:pPr algn="just">
              <a:tabLst>
                <a:tab pos="576263" algn="l"/>
                <a:tab pos="914400" algn="l"/>
              </a:tabLst>
            </a:pPr>
            <a:r>
              <a:rPr lang="en-US" sz="1200" b="1">
                <a:solidFill>
                  <a:srgbClr val="00B050"/>
                </a:solidFill>
                <a:latin typeface="Onest"/>
                <a:cs typeface="Times New Roman" panose="02020603050405020304" pitchFamily="18" charset="0"/>
              </a:rPr>
              <a:t>Green	-&gt;	</a:t>
            </a:r>
            <a:r>
              <a:rPr lang="en-US" sz="1200" b="1">
                <a:solidFill>
                  <a:srgbClr val="F2F2F2"/>
                </a:solidFill>
                <a:latin typeface="Onest"/>
                <a:cs typeface="Times New Roman" panose="02020603050405020304" pitchFamily="18" charset="0"/>
              </a:rPr>
              <a:t>Admin Dashboard, hanya dapat digunakan oleh role “Admin”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C62B1-D948-5808-53C7-8640480F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" y="805070"/>
            <a:ext cx="9256644" cy="55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905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D772D-6C95-85C4-A892-4F66CF0E2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B266A-DAF1-A977-DC7F-04140BC25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Wireframe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200D6-574C-AC77-815D-A51C5B7CD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19"/>
          <a:stretch/>
        </p:blipFill>
        <p:spPr>
          <a:xfrm>
            <a:off x="4409440" y="1724127"/>
            <a:ext cx="3060859" cy="4427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33B0F-8718-FD03-258F-1091E5DA7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3"/>
          <a:stretch/>
        </p:blipFill>
        <p:spPr>
          <a:xfrm>
            <a:off x="8446013" y="1724127"/>
            <a:ext cx="3123135" cy="391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1B0F8C-6623-9B53-A4FE-4AEE40ECEC72}"/>
              </a:ext>
            </a:extLst>
          </p:cNvPr>
          <p:cNvSpPr txBox="1"/>
          <p:nvPr/>
        </p:nvSpPr>
        <p:spPr>
          <a:xfrm>
            <a:off x="606287" y="3044279"/>
            <a:ext cx="35694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4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3045331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10AA8-53F7-5A08-6BB9-790CFCB3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60A8-C7A6-6028-C018-7CA224E0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287" y="712995"/>
            <a:ext cx="10962861" cy="628787"/>
          </a:xfrm>
        </p:spPr>
        <p:txBody>
          <a:bodyPr>
            <a:no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Wireframe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01335-BCE1-22A7-FE08-6D84BC224584}"/>
              </a:ext>
            </a:extLst>
          </p:cNvPr>
          <p:cNvSpPr txBox="1"/>
          <p:nvPr/>
        </p:nvSpPr>
        <p:spPr>
          <a:xfrm>
            <a:off x="453887" y="2767280"/>
            <a:ext cx="35694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Authentication</a:t>
            </a:r>
          </a:p>
          <a:p>
            <a:pPr algn="ctr"/>
            <a:r>
              <a:rPr lang="en-US" sz="4000" b="1">
                <a:solidFill>
                  <a:srgbClr val="F96D00"/>
                </a:solidFill>
                <a:latin typeface="Onest"/>
                <a:cs typeface="Times New Roman" panose="02020603050405020304" pitchFamily="18" charset="0"/>
              </a:rPr>
              <a:t>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C16E3C-2582-DD61-CC23-1E8B5FEE1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002" y="1686560"/>
            <a:ext cx="3178146" cy="3342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46E70-3752-83FB-71E3-936AFC1BE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69" y="1686560"/>
            <a:ext cx="3205464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1692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538</Words>
  <Application>Microsoft Office PowerPoint</Application>
  <PresentationFormat>Widescreen</PresentationFormat>
  <Paragraphs>146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Onest</vt:lpstr>
      <vt:lpstr>Wingdings</vt:lpstr>
      <vt:lpstr>Office Theme</vt:lpstr>
      <vt:lpstr>Final Project</vt:lpstr>
      <vt:lpstr>Writer’s Background</vt:lpstr>
      <vt:lpstr>Background</vt:lpstr>
      <vt:lpstr>App Brief</vt:lpstr>
      <vt:lpstr>Technology</vt:lpstr>
      <vt:lpstr>Key Features</vt:lpstr>
      <vt:lpstr>App Flow &amp; Access Level</vt:lpstr>
      <vt:lpstr>Wireframe</vt:lpstr>
      <vt:lpstr>Wireframe</vt:lpstr>
      <vt:lpstr>Wireframe</vt:lpstr>
      <vt:lpstr>Wireframe</vt:lpstr>
      <vt:lpstr>Wireframe</vt:lpstr>
      <vt:lpstr>Project Timeline</vt:lpstr>
      <vt:lpstr>Challenge &amp; Resolver</vt:lpstr>
      <vt:lpstr>App Demo  https://tripnest-finpro-dibimbing.vercel.app/ Project Deployment by Vercel  (Positive Case of full-cycle activities) </vt:lpstr>
      <vt:lpstr>QnA (Max 2 pertanyaan dari 2 orang)</vt:lpstr>
      <vt:lpstr>End of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Rama Davana</dc:creator>
  <cp:lastModifiedBy>Rama Davana</cp:lastModifiedBy>
  <cp:revision>17</cp:revision>
  <dcterms:created xsi:type="dcterms:W3CDTF">2024-11-21T19:12:16Z</dcterms:created>
  <dcterms:modified xsi:type="dcterms:W3CDTF">2024-11-24T05:54:05Z</dcterms:modified>
</cp:coreProperties>
</file>